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3" r:id="rId6"/>
    <p:sldId id="274" r:id="rId7"/>
    <p:sldId id="260" r:id="rId8"/>
    <p:sldId id="261" r:id="rId9"/>
    <p:sldId id="266" r:id="rId10"/>
    <p:sldId id="280" r:id="rId11"/>
    <p:sldId id="284" r:id="rId12"/>
    <p:sldId id="277" r:id="rId13"/>
    <p:sldId id="264" r:id="rId14"/>
    <p:sldId id="265" r:id="rId15"/>
    <p:sldId id="268" r:id="rId16"/>
    <p:sldId id="278" r:id="rId17"/>
    <p:sldId id="269" r:id="rId18"/>
    <p:sldId id="270" r:id="rId19"/>
    <p:sldId id="279" r:id="rId20"/>
    <p:sldId id="272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93023-638E-4966-8854-2CE3801CF8B8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EEB93-BA2B-4475-9418-BDCF9EBA8CB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999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EEB93-BA2B-4475-9418-BDCF9EBA8CB6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7133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EEB93-BA2B-4475-9418-BDCF9EBA8CB6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756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EEB93-BA2B-4475-9418-BDCF9EBA8CB6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037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3A4B-6790-46AA-A1B8-B1CA13BF5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D09F9-F550-4C8A-B275-0E45912B6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61196-10FF-419C-850F-B75A7076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4A34B-77D4-45CF-BAA2-F65ACA7D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879F2-077D-4025-B78E-734BE9C2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3001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13C5-D40C-4C32-9AE3-E334A77B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98BFE-62F1-4E42-8608-B7D006D3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A34C4-56AF-4299-B675-B2880310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2CD48-2DD9-4442-8E96-245798AFA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9DC4C-2550-4A05-834E-83558391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284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C5A0F-946E-4D27-B6E3-8D2C76E99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7176F8-6586-4136-B6A8-502B57154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E458-FC2B-4158-9DA9-A42D175D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F8FD-D02E-4E1B-B576-D03A2D2D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4F47A-451D-49CA-A140-A16A98FF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760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CD6CD-41F4-4759-8A0E-9665D9B6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1194A-13FE-4AD1-90C5-70FFB0115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908BD-8AD6-41F0-BAC6-AAD883AD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4E95F-EC5B-4422-9D3C-AAD92777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9550F-BC7B-4165-8286-EE641AD7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233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F7FC-80AF-4D60-841E-53E1D580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5D50C-E6F9-4D93-99B5-221DDCA34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F84F3-BF91-40A6-8D81-732B5FF0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B161-E2CC-43D1-8166-3EDE8171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62676-BB6F-4B45-B44D-D4839FBC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065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559C-99F0-49BB-843A-F6F24CC7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C624E-6CEB-4FD5-BC03-A74DB7559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DC4A0-B993-4733-8DE7-B1F52CDC0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19C37-DC98-45C9-8D6E-3BA9EF0B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790CF-3C26-4017-BA50-8F307EE6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AFEB-E58F-4158-8B4E-FD089A01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875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5090-E1B8-4A27-85BC-EB412AC6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39A8D-DAFA-427A-9FF2-A181DEC47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CFD36-6783-4046-897F-259649DC1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AF1E9-B198-45E0-9C38-1221B1701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291C6E-C230-44F6-9DF0-0304ED0B6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C549E0-DE39-406A-B8D1-A12892D8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AB6D7-1ED6-401F-B176-638034A5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EF03AF-92DD-45A9-80EB-7CD29CBB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6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F253-D2CC-41AA-B6B6-8F4ADCA6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1B6C1-6B0B-4C8B-B60F-DFA83A44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F7E4C-D8BC-4C60-AFAA-BA7345E5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F171F-611B-4B2F-BA2C-9910E7C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9144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675B7-FF5E-44AF-811F-E4AEBD69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BFAA8-1A2E-429B-BB39-8F15B9A2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831AD-C984-47BB-8958-7B7A27DA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460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7843-4C8A-407A-9E02-B36F3FE32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0425-BB01-447C-9ADD-9F013FA8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33BCE-26F3-4A1E-938C-7E092ABD7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2E780-6A5C-490C-92F4-98093179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3CAA9-F70F-4234-8235-43A40317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6DA04-A52C-4E6C-B4E4-873FD637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281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3B5B-765E-4E24-A87F-15AD3BFC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D1DAF-37F0-4BA3-81F7-87302E82D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A3FF-CA47-49EC-AE3B-D8E5E71DA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62729-F41D-4E14-BDC4-01104FD8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D7161-A8F4-4815-B86B-3A49F26B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5F0E9-BBF1-4000-BE69-74CC3EA4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839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67BE6-64AE-4C73-81AC-AC8500BB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C23ED-B770-4F6F-AEA1-17EF03670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C44DC-E69A-4173-9465-9590C6F0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90E7C-5FF7-460B-A549-4E9C4B38A2C3}" type="datetimeFigureOut">
              <a:rPr lang="en-ZA" smtClean="0"/>
              <a:t>2021/11/11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68531-7CDC-4073-BB27-9C205758A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B0A98-997B-443A-9AA5-7C8D78E8D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6160D-85A6-44FB-82DE-0B819E819C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278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gi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emf"/><Relationship Id="rId11" Type="http://schemas.openxmlformats.org/officeDocument/2006/relationships/image" Target="../media/image1.png"/><Relationship Id="rId5" Type="http://schemas.openxmlformats.org/officeDocument/2006/relationships/image" Target="../media/image19.emf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emf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1.png"/><Relationship Id="rId4" Type="http://schemas.openxmlformats.org/officeDocument/2006/relationships/image" Target="../media/image27.emf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7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A2B7-F895-4982-9284-0D6C44F4F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Techniques for Supressing Grating Lobes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D457D-DAF9-4CF1-AB47-C87894C8D5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Walt Deyzel</a:t>
            </a:r>
          </a:p>
          <a:p>
            <a:r>
              <a:rPr lang="en-ZA" dirty="0"/>
              <a:t>21750793</a:t>
            </a:r>
          </a:p>
          <a:p>
            <a:r>
              <a:rPr lang="en-ZA" dirty="0"/>
              <a:t>Supervisor Mr. Lanche Grootboom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F673C21-5683-4110-8A25-B8759B339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8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0"/>
    </mc:Choice>
    <mc:Fallback>
      <p:transition spd="slow" advTm="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80" x="6245225" y="5591175"/>
          <p14:tracePt t="8388" x="6184900" y="5626100"/>
          <p14:tracePt t="8398" x="6108700" y="5710238"/>
          <p14:tracePt t="8405" x="6007100" y="5753100"/>
          <p14:tracePt t="8413" x="5870575" y="5803900"/>
          <p14:tracePt t="8420" x="5743575" y="5838825"/>
          <p14:tracePt t="8428" x="5556250" y="5889625"/>
          <p14:tracePt t="8437" x="5343525" y="5905500"/>
          <p14:tracePt t="8447" x="5097463" y="5940425"/>
          <p14:tracePt t="8455" x="4868863" y="5940425"/>
          <p14:tracePt t="8462" x="4630738" y="5940425"/>
          <p14:tracePt t="8469" x="4359275" y="5915025"/>
          <p14:tracePt t="8476" x="4017963" y="5821363"/>
          <p14:tracePt t="8484" x="3636963" y="5668963"/>
          <p14:tracePt t="8493" x="3279775" y="5514975"/>
          <p14:tracePt t="8500" x="2795588" y="5243513"/>
          <p14:tracePt t="8510" x="2260600" y="4946650"/>
          <p14:tracePt t="8516" x="1792288" y="4630738"/>
          <p14:tracePt t="8524" x="1282700" y="4283075"/>
          <p14:tracePt t="8532" x="790575" y="3968750"/>
          <p14:tracePt t="8541" x="407988" y="3646488"/>
          <p14:tracePt t="8549" x="111125" y="3382963"/>
          <p14:tracePt t="9700" x="823913" y="960438"/>
          <p14:tracePt t="9700" x="1138238" y="1181100"/>
          <p14:tracePt t="9700" x="1427163" y="1376363"/>
          <p14:tracePt t="9700" x="1657350" y="1530350"/>
          <p14:tracePt t="9700" x="1911350" y="1682750"/>
          <p14:tracePt t="9700" x="2200275" y="1844675"/>
          <p14:tracePt t="9700" x="2362200" y="1920875"/>
          <p14:tracePt t="9700" x="2532063" y="2022475"/>
          <p14:tracePt t="9700" x="2651125" y="2090738"/>
          <p14:tracePt t="9700" x="2735263" y="2149475"/>
          <p14:tracePt t="9700" x="2838450" y="2184400"/>
          <p14:tracePt t="9700" x="2889250" y="2227263"/>
          <p14:tracePt t="9700" x="2955925" y="2278063"/>
          <p14:tracePt t="9700" x="2982913" y="2303463"/>
          <p14:tracePt t="9700" x="2998788" y="2319338"/>
          <p14:tracePt t="9700" x="3016250" y="2336800"/>
          <p14:tracePt t="9700" x="3016250" y="2344738"/>
          <p14:tracePt t="9700" x="3016250" y="2354263"/>
          <p14:tracePt t="9700" x="3016250" y="2379663"/>
          <p14:tracePt t="9700" x="3016250" y="2405063"/>
          <p14:tracePt t="9700" x="3016250" y="2422525"/>
          <p14:tracePt t="9700" x="2998788" y="2481263"/>
          <p14:tracePt t="9700" x="2965450" y="2574925"/>
          <p14:tracePt t="9700" x="2889250" y="2693988"/>
          <p14:tracePt t="9700" x="2828925" y="2805113"/>
          <p14:tracePt t="9700" x="2752725" y="2922588"/>
          <p14:tracePt t="9700" x="2651125" y="3067050"/>
          <p14:tracePt t="9700" x="2549525" y="3195638"/>
          <p14:tracePt t="9700" x="2430463" y="3322638"/>
          <p14:tracePt t="9700" x="2293938" y="3459163"/>
          <p14:tracePt t="9700" x="2192338" y="3552825"/>
          <p14:tracePt t="9700" x="2081213" y="3654425"/>
          <p14:tracePt t="9700" x="1936750" y="3798888"/>
          <p14:tracePt t="9700" x="1835150" y="3968750"/>
          <p14:tracePt t="9700" x="1716088" y="4095750"/>
          <p14:tracePt t="9700" x="1589088" y="4257675"/>
          <p14:tracePt t="9700" x="1435100" y="4435475"/>
          <p14:tracePt t="9700" x="1333500" y="4589463"/>
          <p14:tracePt t="9700" x="1206500" y="4741863"/>
          <p14:tracePt t="9700" x="1095375" y="4894263"/>
          <p14:tracePt t="9700" x="1028700" y="4987925"/>
          <p14:tracePt t="9700" x="968375" y="5064125"/>
          <p14:tracePt t="9700" x="900113" y="5124450"/>
          <p14:tracePt t="9700" x="849313" y="5183188"/>
          <p14:tracePt t="9700" x="790575" y="5226050"/>
          <p14:tracePt t="9700" x="722313" y="5251450"/>
          <p14:tracePt t="9700" x="661988" y="5268913"/>
          <p14:tracePt t="9700" x="620713" y="5286375"/>
          <p14:tracePt t="9700" x="552450" y="5302250"/>
          <p14:tracePt t="9700" x="509588" y="5302250"/>
          <p14:tracePt t="9700" x="466725" y="5302250"/>
          <p14:tracePt t="9700" x="425450" y="5302250"/>
          <p14:tracePt t="9700" x="400050" y="5302250"/>
          <p14:tracePt t="9700" x="390525" y="5302250"/>
          <p14:tracePt t="9700" x="365125" y="5302250"/>
          <p14:tracePt t="9700" x="347663" y="5302250"/>
          <p14:tracePt t="9700" x="322263" y="5302250"/>
          <p14:tracePt t="9700" x="306388" y="5302250"/>
          <p14:tracePt t="9700" x="280988" y="5302250"/>
          <p14:tracePt t="9700" x="271463" y="5302250"/>
          <p14:tracePt t="9700" x="246063" y="5302250"/>
          <p14:tracePt t="9700" x="238125" y="5302250"/>
          <p14:tracePt t="9700" x="230188" y="5302250"/>
          <p14:tracePt t="9700" x="212725" y="5294313"/>
          <p14:tracePt t="9700" x="203200" y="5260975"/>
          <p14:tracePt t="9700" x="203200" y="5226050"/>
          <p14:tracePt t="9700" x="203200" y="5141913"/>
          <p14:tracePt t="9700" x="203200" y="5022850"/>
          <p14:tracePt t="9700" x="195263" y="4894263"/>
          <p14:tracePt t="9700" x="177800" y="4724400"/>
          <p14:tracePt t="9700" x="177800" y="4521200"/>
          <p14:tracePt t="9700" x="177800" y="4316413"/>
          <p14:tracePt t="9700" x="177800" y="4079875"/>
          <p14:tracePt t="9700" x="177800" y="3875088"/>
          <p14:tracePt t="9700" x="177800" y="3646488"/>
          <p14:tracePt t="9700" x="177800" y="3492500"/>
          <p14:tracePt t="9700" x="187325" y="3340100"/>
          <p14:tracePt t="9700" x="230188" y="3135313"/>
          <p14:tracePt t="9700" x="288925" y="2974975"/>
          <p14:tracePt t="9700" x="347663" y="2744788"/>
          <p14:tracePt t="9700" x="441325" y="2532063"/>
          <p14:tracePt t="9700" x="560388" y="2286000"/>
          <p14:tracePt t="9700" x="696913" y="2030413"/>
          <p14:tracePt t="9700" x="884238" y="1860550"/>
          <p14:tracePt t="9700" x="1028700" y="1700213"/>
          <p14:tracePt t="9700" x="1181100" y="1571625"/>
          <p14:tracePt t="9700" x="1290638" y="1477963"/>
          <p14:tracePt t="9700" x="1409700" y="1376363"/>
          <p14:tracePt t="9700" x="1487488" y="1308100"/>
          <p14:tracePt t="9700" x="1597025" y="1241425"/>
          <p14:tracePt t="9700" x="1690688" y="1173163"/>
          <p14:tracePt t="9700" x="1776413" y="1130300"/>
          <p14:tracePt t="9700" x="1868488" y="1069975"/>
          <p14:tracePt t="9700" x="1962150" y="1028700"/>
          <p14:tracePt t="9700" x="2022475" y="985838"/>
          <p14:tracePt t="9700" x="2098675" y="935038"/>
          <p14:tracePt t="9700" x="2166938" y="909638"/>
          <p14:tracePt t="9700" x="2174875" y="892175"/>
          <p14:tracePt t="9700" x="2208213" y="874713"/>
          <p14:tracePt t="9700" x="2235200" y="866775"/>
          <p14:tracePt t="9700" x="2251075" y="849313"/>
          <p14:tracePt t="9700" x="2260600" y="849313"/>
          <p14:tracePt t="9700" x="2276475" y="823913"/>
          <p14:tracePt t="9700" x="2301875" y="798513"/>
          <p14:tracePt t="9700" x="2344738" y="765175"/>
          <p14:tracePt t="9700" x="2362200" y="714375"/>
          <p14:tracePt t="9700" x="2387600" y="688975"/>
          <p14:tracePt t="9700" x="2405063" y="654050"/>
          <p14:tracePt t="9700" x="2420938" y="636588"/>
          <p14:tracePt t="9700" x="2379663" y="646113"/>
          <p14:tracePt t="9700" x="2301875" y="739775"/>
          <p14:tracePt t="9700" x="2200275" y="866775"/>
          <p14:tracePt t="9700" x="2106613" y="1011238"/>
          <p14:tracePt t="9700" x="1971675" y="1216025"/>
          <p14:tracePt t="9700" x="1758950" y="1452563"/>
          <p14:tracePt t="9700" x="1597025" y="1758950"/>
          <p14:tracePt t="9700" x="1384300" y="2108200"/>
          <p14:tracePt t="9700" x="1231900" y="2489200"/>
          <p14:tracePt t="9700" x="1079500" y="2871788"/>
          <p14:tracePt t="9700" x="925513" y="3254375"/>
          <p14:tracePt t="9700" x="806450" y="3713163"/>
          <p14:tracePt t="9700" x="730250" y="3976688"/>
          <p14:tracePt t="9700" x="679450" y="4257675"/>
          <p14:tracePt t="9700" x="654050" y="4419600"/>
          <p14:tracePt t="9700" x="636588" y="4564063"/>
          <p14:tracePt t="9700" x="620713" y="4648200"/>
          <p14:tracePt t="9700" x="620713" y="4691063"/>
          <p14:tracePt t="9700" x="620713" y="4716463"/>
          <p14:tracePt t="9700" x="611188" y="4724400"/>
          <p14:tracePt t="9700" x="603250" y="4716463"/>
          <p14:tracePt t="9700" x="585788" y="4673600"/>
          <p14:tracePt t="9700" x="560388" y="4605338"/>
          <p14:tracePt t="9700" x="527050" y="4529138"/>
          <p14:tracePt t="9700" x="501650" y="4419600"/>
          <p14:tracePt t="9700" x="441325" y="4265613"/>
          <p14:tracePt t="9700" x="382588" y="4138613"/>
          <p14:tracePt t="9700" x="314325" y="3943350"/>
          <p14:tracePt t="9700" x="220663" y="3756025"/>
          <p14:tracePt t="9700" x="111125" y="3509963"/>
          <p14:tracePt t="9700" x="33338" y="33305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80B3-3FD4-4C8A-B89D-7F3477FE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Fourier Transform and the AF: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4584F-5290-4BFE-8A67-9C4AC621F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63" r="5626"/>
          <a:stretch/>
        </p:blipFill>
        <p:spPr>
          <a:xfrm>
            <a:off x="4305671" y="1690688"/>
            <a:ext cx="7381182" cy="4959306"/>
          </a:xfr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5954B1B2-1E4F-4A01-A6B6-89E0376DD395}"/>
              </a:ext>
            </a:extLst>
          </p:cNvPr>
          <p:cNvSpPr/>
          <p:nvPr/>
        </p:nvSpPr>
        <p:spPr>
          <a:xfrm rot="2516409">
            <a:off x="6379418" y="2525685"/>
            <a:ext cx="526926" cy="513874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580B685F-73E4-4F7F-AF4B-B0128F7505C2}"/>
              </a:ext>
            </a:extLst>
          </p:cNvPr>
          <p:cNvSpPr/>
          <p:nvPr/>
        </p:nvSpPr>
        <p:spPr>
          <a:xfrm>
            <a:off x="8980091" y="2531164"/>
            <a:ext cx="488273" cy="381740"/>
          </a:xfrm>
          <a:prstGeom prst="mathEqual">
            <a:avLst>
              <a:gd name="adj1" fmla="val 0"/>
              <a:gd name="adj2" fmla="val 37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5FF912B7-99DA-472D-BD77-52386D45DE64}"/>
              </a:ext>
            </a:extLst>
          </p:cNvPr>
          <p:cNvSpPr/>
          <p:nvPr/>
        </p:nvSpPr>
        <p:spPr>
          <a:xfrm>
            <a:off x="9015600" y="4621797"/>
            <a:ext cx="417253" cy="381740"/>
          </a:xfrm>
          <a:prstGeom prst="mathEqual">
            <a:avLst>
              <a:gd name="adj1" fmla="val 0"/>
              <a:gd name="adj2" fmla="val 37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36040896-A5B5-4409-BA9D-48B66E30CA49}"/>
              </a:ext>
            </a:extLst>
          </p:cNvPr>
          <p:cNvSpPr/>
          <p:nvPr/>
        </p:nvSpPr>
        <p:spPr>
          <a:xfrm rot="2516409">
            <a:off x="6409585" y="4555730"/>
            <a:ext cx="526926" cy="513874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F5953F32-5EAE-40D1-95C6-EE9C3F2A96DD}"/>
              </a:ext>
            </a:extLst>
          </p:cNvPr>
          <p:cNvSpPr/>
          <p:nvPr/>
        </p:nvSpPr>
        <p:spPr>
          <a:xfrm>
            <a:off x="6409584" y="4555730"/>
            <a:ext cx="526926" cy="513874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E046-5744-4700-A805-615F987FA692}"/>
                  </a:ext>
                </a:extLst>
              </p:cNvPr>
              <p:cNvSpPr txBox="1"/>
              <p:nvPr/>
            </p:nvSpPr>
            <p:spPr>
              <a:xfrm>
                <a:off x="-883769" y="2424984"/>
                <a:ext cx="5487733" cy="1038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𝐷𝐹𝑇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ZA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ZA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Z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ZA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ZA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ZA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num>
                                <m:den>
                                  <m: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ZA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E046-5744-4700-A805-615F987F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3769" y="2424984"/>
                <a:ext cx="5487733" cy="1038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BC5383-6E45-4D9F-8515-427BCA27771F}"/>
              </a:ext>
            </a:extLst>
          </p:cNvPr>
          <p:cNvCxnSpPr>
            <a:cxnSpLocks/>
          </p:cNvCxnSpPr>
          <p:nvPr/>
        </p:nvCxnSpPr>
        <p:spPr>
          <a:xfrm flipV="1">
            <a:off x="9876526" y="5069604"/>
            <a:ext cx="55041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3D502C-284E-4863-BCCC-4F7EE3549849}"/>
                  </a:ext>
                </a:extLst>
              </p:cNvPr>
              <p:cNvSpPr txBox="1"/>
              <p:nvPr/>
            </p:nvSpPr>
            <p:spPr>
              <a:xfrm>
                <a:off x="10020625" y="4412040"/>
                <a:ext cx="193258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3D502C-284E-4863-BCCC-4F7EE354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625" y="4412040"/>
                <a:ext cx="193258" cy="525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1AD92-EF06-47B1-9FBC-FBC72574971D}"/>
                  </a:ext>
                </a:extLst>
              </p:cNvPr>
              <p:cNvSpPr txBox="1"/>
              <p:nvPr/>
            </p:nvSpPr>
            <p:spPr>
              <a:xfrm>
                <a:off x="7489858" y="4530034"/>
                <a:ext cx="193258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1AD92-EF06-47B1-9FBC-FBC725749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858" y="4530034"/>
                <a:ext cx="193258" cy="525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170550-68AE-4432-BB97-128E0A0DC6B7}"/>
              </a:ext>
            </a:extLst>
          </p:cNvPr>
          <p:cNvCxnSpPr>
            <a:cxnSpLocks/>
          </p:cNvCxnSpPr>
          <p:nvPr/>
        </p:nvCxnSpPr>
        <p:spPr>
          <a:xfrm>
            <a:off x="7499877" y="5179875"/>
            <a:ext cx="2273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72C9F2-E558-4F70-8761-908123BD8CF6}"/>
              </a:ext>
            </a:extLst>
          </p:cNvPr>
          <p:cNvCxnSpPr/>
          <p:nvPr/>
        </p:nvCxnSpPr>
        <p:spPr>
          <a:xfrm>
            <a:off x="7794595" y="2110207"/>
            <a:ext cx="2016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5BFF07-5DCC-432F-AAD5-3117DEFCD5EA}"/>
              </a:ext>
            </a:extLst>
          </p:cNvPr>
          <p:cNvSpPr txBox="1"/>
          <p:nvPr/>
        </p:nvSpPr>
        <p:spPr>
          <a:xfrm>
            <a:off x="7715630" y="1583443"/>
            <a:ext cx="22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FCC3B5-F4CF-4E97-9A10-038F2224A129}"/>
              </a:ext>
            </a:extLst>
          </p:cNvPr>
          <p:cNvCxnSpPr/>
          <p:nvPr/>
        </p:nvCxnSpPr>
        <p:spPr>
          <a:xfrm>
            <a:off x="10248363" y="2110207"/>
            <a:ext cx="2016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F9AECD-5D67-4AB4-8C1C-09BB2965D592}"/>
              </a:ext>
            </a:extLst>
          </p:cNvPr>
          <p:cNvSpPr txBox="1"/>
          <p:nvPr/>
        </p:nvSpPr>
        <p:spPr>
          <a:xfrm>
            <a:off x="10201474" y="1609290"/>
            <a:ext cx="22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E28F77-D1AF-41BF-BE01-2C180D898896}"/>
              </a:ext>
            </a:extLst>
          </p:cNvPr>
          <p:cNvSpPr txBox="1"/>
          <p:nvPr/>
        </p:nvSpPr>
        <p:spPr>
          <a:xfrm>
            <a:off x="5208577" y="1621098"/>
            <a:ext cx="2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BB05A9-1E55-4D0E-87EC-C6B764FCD071}"/>
              </a:ext>
            </a:extLst>
          </p:cNvPr>
          <p:cNvCxnSpPr>
            <a:cxnSpLocks/>
          </p:cNvCxnSpPr>
          <p:nvPr/>
        </p:nvCxnSpPr>
        <p:spPr>
          <a:xfrm>
            <a:off x="4776703" y="2110207"/>
            <a:ext cx="13405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3501E9-78CC-48AB-9F39-98214A1AC53F}"/>
                  </a:ext>
                </a:extLst>
              </p:cNvPr>
              <p:cNvSpPr txBox="1"/>
              <p:nvPr/>
            </p:nvSpPr>
            <p:spPr>
              <a:xfrm>
                <a:off x="-883769" y="4198091"/>
                <a:ext cx="6223247" cy="1038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Z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ZA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ZA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ZA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Z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ZA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ZA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ZA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ZA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ZA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ZA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ZA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ZA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ZA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ZA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e>
                              </m:func>
                            </m:sup>
                          </m:sSup>
                        </m:e>
                      </m:nary>
                    </m:oMath>
                  </m:oMathPara>
                </a14:m>
                <a:endParaRPr lang="en-ZA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3501E9-78CC-48AB-9F39-98214A1AC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3769" y="4198091"/>
                <a:ext cx="6223247" cy="10388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E6AC1D0-572E-4495-999D-9B5CC5656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4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81"/>
    </mc:Choice>
    <mc:Fallback>
      <p:transition spd="slow" advTm="5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1" x="646113" y="1181100"/>
          <p14:tracePt t="1815" x="654050" y="1181100"/>
          <p14:tracePt t="1822" x="773113" y="1181100"/>
          <p14:tracePt t="1831" x="935038" y="1181100"/>
          <p14:tracePt t="1838" x="1120775" y="1181100"/>
          <p14:tracePt t="1846" x="1444625" y="1181100"/>
          <p14:tracePt t="1854" x="1758950" y="1181100"/>
          <p14:tracePt t="1862" x="2192338" y="1181100"/>
          <p14:tracePt t="1871" x="2489200" y="1198563"/>
          <p14:tracePt t="1880" x="2838450" y="1216025"/>
          <p14:tracePt t="1886" x="2990850" y="1216025"/>
          <p14:tracePt t="1894" x="3135313" y="1249363"/>
          <p14:tracePt t="1902" x="3262313" y="1266825"/>
          <p14:tracePt t="1911" x="3355975" y="1292225"/>
          <p14:tracePt t="1919" x="3373438" y="1292225"/>
          <p14:tracePt t="1928" x="3406775" y="1300163"/>
          <p14:tracePt t="1935" x="3414713" y="1300163"/>
          <p14:tracePt t="2383" x="3432175" y="1308100"/>
          <p14:tracePt t="2391" x="3441700" y="1308100"/>
          <p14:tracePt t="2400" x="3467100" y="1317625"/>
          <p14:tracePt t="2407" x="3533775" y="1333500"/>
          <p14:tracePt t="2414" x="3627438" y="1333500"/>
          <p14:tracePt t="2422" x="3771900" y="1333500"/>
          <p14:tracePt t="2430" x="4010025" y="1333500"/>
          <p14:tracePt t="2439" x="4410075" y="1333500"/>
          <p14:tracePt t="2447" x="4902200" y="1333500"/>
          <p14:tracePt t="2456" x="5421313" y="1333500"/>
          <p14:tracePt t="2462" x="6049963" y="1333500"/>
          <p14:tracePt t="2470" x="6678613" y="1333500"/>
          <p14:tracePt t="2478" x="7315200" y="1333500"/>
          <p14:tracePt t="2487" x="7918450" y="1333500"/>
          <p14:tracePt t="2495" x="8377238" y="1333500"/>
          <p14:tracePt t="2503" x="8750300" y="1333500"/>
          <p14:tracePt t="2512" x="8955088" y="1333500"/>
          <p14:tracePt t="2519" x="9082088" y="1325563"/>
          <p14:tracePt t="2526" x="9167813" y="1325563"/>
          <p14:tracePt t="2535" x="9218613" y="1300163"/>
          <p14:tracePt t="2552" x="9226550" y="1292225"/>
          <p14:tracePt t="3111" x="9193213" y="1292225"/>
          <p14:tracePt t="3119" x="9124950" y="1292225"/>
          <p14:tracePt t="3127" x="9005888" y="1317625"/>
          <p14:tracePt t="3135" x="8777288" y="1393825"/>
          <p14:tracePt t="3143" x="8547100" y="1452563"/>
          <p14:tracePt t="3150" x="8291513" y="1512888"/>
          <p14:tracePt t="3158" x="7961313" y="1639888"/>
          <p14:tracePt t="3166" x="7629525" y="1793875"/>
          <p14:tracePt t="3175" x="7272338" y="1938338"/>
          <p14:tracePt t="3183" x="6907213" y="2133600"/>
          <p14:tracePt t="3192" x="6354763" y="2344738"/>
          <p14:tracePt t="3200" x="5888038" y="2549525"/>
          <p14:tracePt t="3206" x="5446713" y="2727325"/>
          <p14:tracePt t="3214" x="4953000" y="2855913"/>
          <p14:tracePt t="3223" x="4494213" y="2990850"/>
          <p14:tracePt t="3231" x="3951288" y="3135313"/>
          <p14:tracePt t="3239" x="3441700" y="3263900"/>
          <p14:tracePt t="3247" x="2897188" y="3365500"/>
          <p14:tracePt t="3254" x="2446338" y="3467100"/>
          <p14:tracePt t="3262" x="2124075" y="3594100"/>
          <p14:tracePt t="3270" x="1903413" y="3619500"/>
          <p14:tracePt t="3278" x="1817688" y="3629025"/>
          <p14:tracePt t="3287" x="1733550" y="3629025"/>
          <p14:tracePt t="3295" x="1708150" y="3646488"/>
          <p14:tracePt t="3303" x="1690688" y="3646488"/>
          <p14:tracePt t="3352" x="1690688" y="3654425"/>
          <p14:tracePt t="3422" x="1690688" y="3662363"/>
          <p14:tracePt t="3448" x="1716088" y="3662363"/>
          <p14:tracePt t="3455" x="1733550" y="3662363"/>
          <p14:tracePt t="3463" x="1758950" y="3662363"/>
          <p14:tracePt t="3470" x="1792288" y="3662363"/>
          <p14:tracePt t="3478" x="1827213" y="3662363"/>
          <p14:tracePt t="3487" x="1843088" y="3662363"/>
          <p14:tracePt t="3495" x="1885950" y="3662363"/>
          <p14:tracePt t="3503" x="1911350" y="3662363"/>
          <p14:tracePt t="3512" x="1954213" y="3654425"/>
          <p14:tracePt t="3519" x="1962150" y="3654425"/>
          <p14:tracePt t="3526" x="2005013" y="3636963"/>
          <p14:tracePt t="3534" x="2012950" y="3629025"/>
          <p14:tracePt t="3542" x="2047875" y="3611563"/>
          <p14:tracePt t="3551" x="2065338" y="3603625"/>
          <p14:tracePt t="3560" x="2073275" y="3594100"/>
          <p14:tracePt t="3567" x="2090738" y="3578225"/>
          <p14:tracePt t="3574" x="2116138" y="3552825"/>
          <p14:tracePt t="3582" x="2157413" y="3475038"/>
          <p14:tracePt t="3591" x="2157413" y="3433763"/>
          <p14:tracePt t="3599" x="2182813" y="3355975"/>
          <p14:tracePt t="3607" x="2182813" y="3289300"/>
          <p14:tracePt t="3616" x="2192338" y="3211513"/>
          <p14:tracePt t="3623" x="2217738" y="3127375"/>
          <p14:tracePt t="3631" x="2217738" y="3051175"/>
          <p14:tracePt t="3638" x="2217738" y="2982913"/>
          <p14:tracePt t="3647" x="2217738" y="2922588"/>
          <p14:tracePt t="3654" x="2217738" y="2881313"/>
          <p14:tracePt t="3663" x="2217738" y="2838450"/>
          <p14:tracePt t="3671" x="2217738" y="2787650"/>
          <p14:tracePt t="3678" x="2192338" y="2744788"/>
          <p14:tracePt t="3686" x="2166938" y="2693988"/>
          <p14:tracePt t="3695" x="2141538" y="2633663"/>
          <p14:tracePt t="3702" x="2090738" y="2549525"/>
          <p14:tracePt t="3711" x="2022475" y="2489200"/>
          <p14:tracePt t="3719" x="1928813" y="2430463"/>
          <p14:tracePt t="3727" x="1843088" y="2371725"/>
          <p14:tracePt t="3734" x="1758950" y="2319338"/>
          <p14:tracePt t="3742" x="1647825" y="2260600"/>
          <p14:tracePt t="3751" x="1512888" y="2200275"/>
          <p14:tracePt t="3759" x="1368425" y="2149475"/>
          <p14:tracePt t="3767" x="1223963" y="2116138"/>
          <p14:tracePt t="3775" x="1079500" y="2090738"/>
          <p14:tracePt t="3782" x="950913" y="2073275"/>
          <p14:tracePt t="3790" x="823913" y="2073275"/>
          <p14:tracePt t="3798" x="730250" y="2073275"/>
          <p14:tracePt t="3807" x="696913" y="2073275"/>
          <p14:tracePt t="3815" x="654050" y="2073275"/>
          <p14:tracePt t="3823" x="636588" y="2073275"/>
          <p14:tracePt t="3831" x="603250" y="2082800"/>
          <p14:tracePt t="3838" x="577850" y="2108200"/>
          <p14:tracePt t="3846" x="552450" y="2133600"/>
          <p14:tracePt t="3854" x="534988" y="2192338"/>
          <p14:tracePt t="3863" x="492125" y="2278063"/>
          <p14:tracePt t="3872" x="441325" y="2379663"/>
          <p14:tracePt t="3879" x="425450" y="2481263"/>
          <p14:tracePt t="3886" x="357188" y="2625725"/>
          <p14:tracePt t="3894" x="322263" y="2762250"/>
          <p14:tracePt t="3902" x="296863" y="2889250"/>
          <p14:tracePt t="3911" x="280988" y="3016250"/>
          <p14:tracePt t="3919" x="263525" y="3144838"/>
          <p14:tracePt t="3928" x="263525" y="3271838"/>
          <p14:tracePt t="3935" x="263525" y="3408363"/>
          <p14:tracePt t="3942" x="263525" y="3527425"/>
          <p14:tracePt t="3950" x="263525" y="3654425"/>
          <p14:tracePt t="3959" x="271463" y="3781425"/>
          <p14:tracePt t="3967" x="296863" y="3917950"/>
          <p14:tracePt t="3975" x="339725" y="4052888"/>
          <p14:tracePt t="3983" x="390525" y="4181475"/>
          <p14:tracePt t="3991" x="450850" y="4316413"/>
          <p14:tracePt t="3998" x="492125" y="4445000"/>
          <p14:tracePt t="4006" x="560388" y="4521200"/>
          <p14:tracePt t="4015" x="585788" y="4640263"/>
          <p14:tracePt t="4023" x="646113" y="4716463"/>
          <p14:tracePt t="4032" x="714375" y="4810125"/>
          <p14:tracePt t="4039" x="765175" y="4860925"/>
          <p14:tracePt t="4046" x="858838" y="4946650"/>
          <p14:tracePt t="4054" x="917575" y="4997450"/>
          <p14:tracePt t="4062" x="1011238" y="5038725"/>
          <p14:tracePt t="4071" x="1104900" y="5091113"/>
          <p14:tracePt t="4079" x="1173163" y="5106988"/>
          <p14:tracePt t="4088" x="1249363" y="5116513"/>
          <p14:tracePt t="4095" x="1350963" y="5149850"/>
          <p14:tracePt t="4102" x="1393825" y="5149850"/>
          <p14:tracePt t="4110" x="1435100" y="5149850"/>
          <p14:tracePt t="4119" x="1512888" y="5149850"/>
          <p14:tracePt t="4127" x="1597025" y="5149850"/>
          <p14:tracePt t="4134" x="1724025" y="5149850"/>
          <p14:tracePt t="4143" x="1809750" y="5149850"/>
          <p14:tracePt t="4150" x="1920875" y="5149850"/>
          <p14:tracePt t="4158" x="2022475" y="5149850"/>
          <p14:tracePt t="4167" x="2106613" y="5149850"/>
          <p14:tracePt t="4175" x="2208213" y="5149850"/>
          <p14:tracePt t="4182" x="2311400" y="5124450"/>
          <p14:tracePt t="4191" x="2379663" y="5116513"/>
          <p14:tracePt t="4198" x="2471738" y="5073650"/>
          <p14:tracePt t="4206" x="2557463" y="5038725"/>
          <p14:tracePt t="4214" x="2651125" y="4979988"/>
          <p14:tracePt t="4222" x="2727325" y="4929188"/>
          <p14:tracePt t="4231" x="2811463" y="4843463"/>
          <p14:tracePt t="4240" x="2879725" y="4724400"/>
          <p14:tracePt t="4248" x="2922588" y="4622800"/>
          <p14:tracePt t="4255" x="2940050" y="4495800"/>
          <p14:tracePt t="4262" x="2947988" y="4351338"/>
          <p14:tracePt t="4270" x="2947988" y="4224338"/>
          <p14:tracePt t="4278" x="2947988" y="4113213"/>
          <p14:tracePt t="4287" x="2947988" y="4002088"/>
          <p14:tracePt t="4296" x="2922588" y="3883025"/>
          <p14:tracePt t="4303" x="2897188" y="3773488"/>
          <p14:tracePt t="4310" x="2838450" y="3654425"/>
          <p14:tracePt t="4318" x="2760663" y="3535363"/>
          <p14:tracePt t="4327" x="2684463" y="3416300"/>
          <p14:tracePt t="4335" x="2616200" y="3297238"/>
          <p14:tracePt t="4343" x="2540000" y="3178175"/>
          <p14:tracePt t="4351" x="2463800" y="3067050"/>
          <p14:tracePt t="4359" x="2379663" y="2990850"/>
          <p14:tracePt t="4366" x="2276475" y="2881313"/>
          <p14:tracePt t="4374" x="2182813" y="2805113"/>
          <p14:tracePt t="4383" x="2098675" y="2736850"/>
          <p14:tracePt t="4391" x="1987550" y="2676525"/>
          <p14:tracePt t="4399" x="1920875" y="2643188"/>
          <p14:tracePt t="4407" x="1860550" y="2600325"/>
          <p14:tracePt t="4414" x="1827213" y="2582863"/>
          <p14:tracePt t="4422" x="1758950" y="2566988"/>
          <p14:tracePt t="4430" x="1724025" y="2549525"/>
          <p14:tracePt t="4439" x="1690688" y="2549525"/>
          <p14:tracePt t="4447" x="1647825" y="2541588"/>
          <p14:tracePt t="4454" x="1631950" y="2541588"/>
          <p14:tracePt t="4462" x="1606550" y="2541588"/>
          <p14:tracePt t="4470" x="1579563" y="2541588"/>
          <p14:tracePt t="4478" x="1571625" y="2541588"/>
          <p14:tracePt t="4487" x="1554163" y="2541588"/>
          <p14:tracePt t="4494" x="1546225" y="2541588"/>
          <p14:tracePt t="4503" x="1538288" y="2541588"/>
          <p14:tracePt t="4511" x="1528763" y="2541588"/>
          <p14:tracePt t="5503" x="1546225" y="2541588"/>
          <p14:tracePt t="5512" x="1657350" y="2600325"/>
          <p14:tracePt t="5518" x="1784350" y="2651125"/>
          <p14:tracePt t="5526" x="1903413" y="2686050"/>
          <p14:tracePt t="5534" x="2081213" y="2727325"/>
          <p14:tracePt t="5542" x="2293938" y="2736850"/>
          <p14:tracePt t="5551" x="2489200" y="2778125"/>
          <p14:tracePt t="5560" x="2616200" y="2795588"/>
          <p14:tracePt t="5567" x="2744788" y="2813050"/>
          <p14:tracePt t="5574" x="2889250" y="2838450"/>
          <p14:tracePt t="5582" x="3041650" y="2855913"/>
          <p14:tracePt t="5590" x="3203575" y="2871788"/>
          <p14:tracePt t="5599" x="3348038" y="2897188"/>
          <p14:tracePt t="5607" x="3525838" y="2922588"/>
          <p14:tracePt t="5616" x="3678238" y="2940050"/>
          <p14:tracePt t="5623" x="3822700" y="2940050"/>
          <p14:tracePt t="5630" x="3933825" y="2940050"/>
          <p14:tracePt t="5638" x="3992563" y="2957513"/>
          <p14:tracePt t="5647" x="4044950" y="2965450"/>
          <p14:tracePt t="5655" x="4052888" y="2965450"/>
          <p14:tracePt t="5959" x="4060825" y="2974975"/>
          <p14:tracePt t="5967" x="4060825" y="2982913"/>
          <p14:tracePt t="5990" x="4060825" y="2990850"/>
          <p14:tracePt t="5998" x="4060825" y="3008313"/>
          <p14:tracePt t="6014" x="4060825" y="3016250"/>
          <p14:tracePt t="6022" x="4060825" y="3025775"/>
          <p14:tracePt t="6039" x="4060825" y="3033713"/>
          <p14:tracePt t="6047" x="4070350" y="3041650"/>
          <p14:tracePt t="6062" x="4070350" y="3051175"/>
          <p14:tracePt t="6071" x="4078288" y="3059113"/>
          <p14:tracePt t="6079" x="4078288" y="3084513"/>
          <p14:tracePt t="6088" x="4095750" y="3109913"/>
          <p14:tracePt t="6095" x="4103688" y="3127375"/>
          <p14:tracePt t="6102" x="4121150" y="3144838"/>
          <p14:tracePt t="6110" x="4146550" y="3186113"/>
          <p14:tracePt t="6119" x="4162425" y="3203575"/>
          <p14:tracePt t="6127" x="4187825" y="3228975"/>
          <p14:tracePt t="6135" x="4240213" y="3271838"/>
          <p14:tracePt t="6143" x="4265613" y="3279775"/>
          <p14:tracePt t="6150" x="4281488" y="3297238"/>
          <p14:tracePt t="6158" x="4306888" y="3305175"/>
          <p14:tracePt t="6167" x="4324350" y="3314700"/>
          <p14:tracePt t="6175" x="4349750" y="3322638"/>
          <p14:tracePt t="6192" x="4359275" y="3322638"/>
          <p14:tracePt t="6214" x="4367213" y="3322638"/>
          <p14:tracePt t="6231" x="4375150" y="3330575"/>
          <p14:tracePt t="6239" x="4392613" y="3348038"/>
          <p14:tracePt t="6254" x="4400550" y="3373438"/>
          <p14:tracePt t="6262" x="4410075" y="3373438"/>
          <p14:tracePt t="6270" x="4418013" y="3382963"/>
          <p14:tracePt t="6279" x="4418013" y="3398838"/>
          <p14:tracePt t="6288" x="4425950" y="3408363"/>
          <p14:tracePt t="6295" x="4425950" y="3416300"/>
          <p14:tracePt t="6302" x="4435475" y="3441700"/>
          <p14:tracePt t="6319" x="4443413" y="3449638"/>
          <p14:tracePt t="6326" x="4451350" y="3459163"/>
          <p14:tracePt t="6343" x="4451350" y="3467100"/>
          <p14:tracePt t="6351" x="4460875" y="3484563"/>
          <p14:tracePt t="6358" x="4476750" y="3484563"/>
          <p14:tracePt t="6366" x="4486275" y="3502025"/>
          <p14:tracePt t="6374" x="4486275" y="3509963"/>
          <p14:tracePt t="6382" x="4503738" y="3527425"/>
          <p14:tracePt t="6391" x="4519613" y="3535363"/>
          <p14:tracePt t="6407" x="4519613" y="3543300"/>
          <p14:tracePt t="6414" x="4529138" y="3552825"/>
          <p14:tracePt t="6422" x="4537075" y="3568700"/>
          <p14:tracePt t="6430" x="4545013" y="3578225"/>
          <p14:tracePt t="6439" x="4545013" y="3586163"/>
          <p14:tracePt t="6455" x="4554538" y="3586163"/>
          <p14:tracePt t="6463" x="4554538" y="3594100"/>
          <p14:tracePt t="6487" x="4562475" y="3603625"/>
          <p14:tracePt t="6695" x="4570413" y="3603625"/>
          <p14:tracePt t="6790" x="4579938" y="3594100"/>
          <p14:tracePt t="6807" x="4587875" y="3568700"/>
          <p14:tracePt t="6815" x="4587875" y="3543300"/>
          <p14:tracePt t="6823" x="4587875" y="3535363"/>
          <p14:tracePt t="6830" x="4595813" y="3527425"/>
          <p14:tracePt t="6838" x="4595813" y="3517900"/>
          <p14:tracePt t="6855" x="4595813" y="3509963"/>
          <p14:tracePt t="6903" x="4595813" y="3502025"/>
          <p14:tracePt t="6919" x="4595813" y="3475038"/>
          <p14:tracePt t="6927" x="4613275" y="3441700"/>
          <p14:tracePt t="6935" x="4613275" y="3398838"/>
          <p14:tracePt t="6942" x="4613275" y="3373438"/>
          <p14:tracePt t="6950" x="4613275" y="3330575"/>
          <p14:tracePt t="6958" x="4621213" y="3289300"/>
          <p14:tracePt t="6967" x="4621213" y="3246438"/>
          <p14:tracePt t="6976" x="4621213" y="3203575"/>
          <p14:tracePt t="6983" x="4630738" y="3144838"/>
          <p14:tracePt t="6990" x="4630738" y="3119438"/>
          <p14:tracePt t="6999" x="4630738" y="3076575"/>
          <p14:tracePt t="7006" x="4638675" y="3025775"/>
          <p14:tracePt t="7014" x="4656138" y="2982913"/>
          <p14:tracePt t="7022" x="4656138" y="2940050"/>
          <p14:tracePt t="7031" x="4656138" y="2881313"/>
          <p14:tracePt t="7039" x="4656138" y="2820988"/>
          <p14:tracePt t="7046" x="4656138" y="2762250"/>
          <p14:tracePt t="7054" x="4656138" y="2711450"/>
          <p14:tracePt t="7062" x="4656138" y="2660650"/>
          <p14:tracePt t="7070" x="4656138" y="2617788"/>
          <p14:tracePt t="7078" x="4656138" y="2600325"/>
          <p14:tracePt t="7088" x="4656138" y="2582863"/>
          <p14:tracePt t="7095" x="4656138" y="2566988"/>
          <p14:tracePt t="7102" x="4646613" y="2532063"/>
          <p14:tracePt t="7110" x="4646613" y="2516188"/>
          <p14:tracePt t="7118" x="4646613" y="2498725"/>
          <p14:tracePt t="7128" x="4646613" y="2473325"/>
          <p14:tracePt t="7135" x="4646613" y="2463800"/>
          <p14:tracePt t="7143" x="4646613" y="2438400"/>
          <p14:tracePt t="7151" x="4646613" y="2430463"/>
          <p14:tracePt t="7158" x="4646613" y="2422525"/>
          <p14:tracePt t="7166" x="4646613" y="2405063"/>
          <p14:tracePt t="7174" x="4638675" y="2379663"/>
          <p14:tracePt t="7182" x="4638675" y="2371725"/>
          <p14:tracePt t="7190" x="4638675" y="2354263"/>
          <p14:tracePt t="7198" x="4621213" y="2344738"/>
          <p14:tracePt t="7206" x="4621213" y="2336800"/>
          <p14:tracePt t="7214" x="4621213" y="2319338"/>
          <p14:tracePt t="7231" x="4621213" y="2303463"/>
          <p14:tracePt t="7239" x="4621213" y="2293938"/>
          <p14:tracePt t="7254" x="4621213" y="2286000"/>
          <p14:tracePt t="7270" x="4621213" y="2268538"/>
          <p14:tracePt t="7288" x="4621213" y="2260600"/>
          <p14:tracePt t="7296" x="4630738" y="2252663"/>
          <p14:tracePt t="7303" x="4638675" y="2252663"/>
          <p14:tracePt t="7310" x="4656138" y="2243138"/>
          <p14:tracePt t="7318" x="4689475" y="2243138"/>
          <p14:tracePt t="7326" x="4732338" y="2227263"/>
          <p14:tracePt t="7335" x="4791075" y="2217738"/>
          <p14:tracePt t="7342" x="4876800" y="2217738"/>
          <p14:tracePt t="7351" x="4962525" y="2217738"/>
          <p14:tracePt t="7359" x="5064125" y="2217738"/>
          <p14:tracePt t="7366" x="5148263" y="2217738"/>
          <p14:tracePt t="7374" x="5233988" y="2217738"/>
          <p14:tracePt t="7382" x="5327650" y="2217738"/>
          <p14:tracePt t="7391" x="5446713" y="2217738"/>
          <p14:tracePt t="7400" x="5538788" y="2217738"/>
          <p14:tracePt t="7407" x="5616575" y="2217738"/>
          <p14:tracePt t="7414" x="5708650" y="2217738"/>
          <p14:tracePt t="7422" x="5811838" y="2217738"/>
          <p14:tracePt t="7430" x="5888038" y="2217738"/>
          <p14:tracePt t="7438" x="5972175" y="2217738"/>
          <p14:tracePt t="7447" x="6040438" y="2217738"/>
          <p14:tracePt t="7454" x="6126163" y="2217738"/>
          <p14:tracePt t="7462" x="6167438" y="2217738"/>
          <p14:tracePt t="7470" x="6210300" y="2217738"/>
          <p14:tracePt t="7478" x="6245225" y="2217738"/>
          <p14:tracePt t="7486" x="6261100" y="2217738"/>
          <p14:tracePt t="7495" x="6278563" y="2217738"/>
          <p14:tracePt t="7574" x="6286500" y="2227263"/>
          <p14:tracePt t="7582" x="6286500" y="2252663"/>
          <p14:tracePt t="7590" x="6286500" y="2293938"/>
          <p14:tracePt t="7599" x="6286500" y="2344738"/>
          <p14:tracePt t="7608" x="6286500" y="2387600"/>
          <p14:tracePt t="7615" x="6286500" y="2438400"/>
          <p14:tracePt t="7623" x="6286500" y="2506663"/>
          <p14:tracePt t="7630" x="6286500" y="2582863"/>
          <p14:tracePt t="7638" x="6278563" y="2651125"/>
          <p14:tracePt t="7647" x="6278563" y="2711450"/>
          <p14:tracePt t="7655" x="6261100" y="2813050"/>
          <p14:tracePt t="7663" x="6245225" y="2914650"/>
          <p14:tracePt t="7671" x="6235700" y="2982913"/>
          <p14:tracePt t="7679" x="6210300" y="3084513"/>
          <p14:tracePt t="7686" x="6210300" y="3170238"/>
          <p14:tracePt t="7694" x="6184900" y="3238500"/>
          <p14:tracePt t="7702" x="6167438" y="3297238"/>
          <p14:tracePt t="7711" x="6167438" y="3355975"/>
          <p14:tracePt t="7720" x="6159500" y="3398838"/>
          <p14:tracePt t="7727" x="6159500" y="3441700"/>
          <p14:tracePt t="7734" x="6142038" y="3475038"/>
          <p14:tracePt t="7742" x="6142038" y="3484563"/>
          <p14:tracePt t="8807" x="6159500" y="3492500"/>
          <p14:tracePt t="8816" x="6219825" y="3492500"/>
          <p14:tracePt t="8823" x="6311900" y="3441700"/>
          <p14:tracePt t="8830" x="6397625" y="3433763"/>
          <p14:tracePt t="8838" x="6456363" y="3398838"/>
          <p14:tracePt t="8847" x="6516688" y="3390900"/>
          <p14:tracePt t="8854" x="6550025" y="3390900"/>
          <p14:tracePt t="8862" x="6575425" y="3390900"/>
          <p14:tracePt t="8872" x="6618288" y="3390900"/>
          <p14:tracePt t="8880" x="6661150" y="3390900"/>
          <p14:tracePt t="9080" x="6661150" y="3382963"/>
          <p14:tracePt t="9088" x="6661150" y="3373438"/>
          <p14:tracePt t="9095" x="6669088" y="3373438"/>
          <p14:tracePt t="9102" x="6678613" y="3373438"/>
          <p14:tracePt t="9110" x="6694488" y="3373438"/>
          <p14:tracePt t="9119" x="6729413" y="3373438"/>
          <p14:tracePt t="9127" x="6745288" y="3365500"/>
          <p14:tracePt t="9135" x="6823075" y="3365500"/>
          <p14:tracePt t="9143" x="6873875" y="3348038"/>
          <p14:tracePt t="9150" x="6932613" y="3322638"/>
          <p14:tracePt t="9158" x="7008813" y="3314700"/>
          <p14:tracePt t="9166" x="7085013" y="3305175"/>
          <p14:tracePt t="9174" x="7127875" y="3305175"/>
          <p14:tracePt t="9182" x="7178675" y="3305175"/>
          <p14:tracePt t="9191" x="7272338" y="3297238"/>
          <p14:tracePt t="9199" x="7340600" y="3279775"/>
          <p14:tracePt t="9206" x="7373938" y="3271838"/>
          <p14:tracePt t="9214" x="7426325" y="3263900"/>
          <p14:tracePt t="9222" x="7434263" y="3263900"/>
          <p14:tracePt t="9230" x="7467600" y="3263900"/>
          <p14:tracePt t="9240" x="7493000" y="3263900"/>
          <p14:tracePt t="9247" x="7502525" y="3254375"/>
          <p14:tracePt t="9254" x="7510463" y="3254375"/>
          <p14:tracePt t="9262" x="7527925" y="3254375"/>
          <p14:tracePt t="9270" x="7535863" y="3254375"/>
          <p14:tracePt t="9279" x="7553325" y="3254375"/>
          <p14:tracePt t="9303" x="7561263" y="3254375"/>
          <p14:tracePt t="9318" x="7570788" y="3254375"/>
          <p14:tracePt t="9336" x="7596188" y="3254375"/>
          <p14:tracePt t="9343" x="7604125" y="3254375"/>
          <p14:tracePt t="9358" x="7621588" y="3254375"/>
          <p14:tracePt t="9366" x="7629525" y="3254375"/>
          <p14:tracePt t="9375" x="7654925" y="3254375"/>
          <p14:tracePt t="9382" x="7672388" y="3254375"/>
          <p14:tracePt t="9391" x="7688263" y="3254375"/>
          <p14:tracePt t="9399" x="7697788" y="3254375"/>
          <p14:tracePt t="9408" x="7715250" y="3254375"/>
          <p14:tracePt t="9414" x="7723188" y="3254375"/>
          <p14:tracePt t="9422" x="7740650" y="3254375"/>
          <p14:tracePt t="9430" x="7748588" y="3254375"/>
          <p14:tracePt t="9439" x="7766050" y="3254375"/>
          <p14:tracePt t="9447" x="7781925" y="3254375"/>
          <p14:tracePt t="9455" x="7791450" y="3254375"/>
          <p14:tracePt t="9463" x="7807325" y="3254375"/>
          <p14:tracePt t="9470" x="7824788" y="3254375"/>
          <p14:tracePt t="9478" x="7850188" y="3254375"/>
          <p14:tracePt t="9486" x="7875588" y="3254375"/>
          <p14:tracePt t="9495" x="7900988" y="3254375"/>
          <p14:tracePt t="9503" x="7918450" y="3254375"/>
          <p14:tracePt t="9511" x="7951788" y="3254375"/>
          <p14:tracePt t="9518" x="7961313" y="3254375"/>
          <p14:tracePt t="9526" x="7986713" y="3254375"/>
          <p14:tracePt t="9534" x="8004175" y="3254375"/>
          <p14:tracePt t="9543" x="8012113" y="3254375"/>
          <p14:tracePt t="9551" x="8029575" y="3254375"/>
          <p14:tracePt t="9560" x="8037513" y="3254375"/>
          <p14:tracePt t="9567" x="8045450" y="3254375"/>
          <p14:tracePt t="9574" x="8054975" y="3254375"/>
          <p14:tracePt t="9582" x="8062913" y="3254375"/>
          <p14:tracePt t="9590" x="8080375" y="3254375"/>
          <p14:tracePt t="9599" x="8088313" y="3254375"/>
          <p14:tracePt t="9607" x="8096250" y="3254375"/>
          <p14:tracePt t="9616" x="8131175" y="3254375"/>
          <p14:tracePt t="9622" x="8156575" y="3254375"/>
          <p14:tracePt t="9630" x="8164513" y="3254375"/>
          <p14:tracePt t="9638" x="8189913" y="3254375"/>
          <p14:tracePt t="9647" x="8207375" y="3254375"/>
          <p14:tracePt t="9655" x="8207375" y="3263900"/>
          <p14:tracePt t="9663" x="8224838" y="3263900"/>
          <p14:tracePt t="9671" x="8232775" y="3263900"/>
          <p14:tracePt t="9679" x="8240713" y="3263900"/>
          <p14:tracePt t="9686" x="8258175" y="3263900"/>
          <p14:tracePt t="9694" x="8266113" y="3271838"/>
          <p14:tracePt t="9703" x="8275638" y="3271838"/>
          <p14:tracePt t="9711" x="8291513" y="3271838"/>
          <p14:tracePt t="9720" x="8308975" y="3271838"/>
          <p14:tracePt t="9727" x="8334375" y="3271838"/>
          <p14:tracePt t="9742" x="8343900" y="3279775"/>
          <p14:tracePt t="9751" x="8359775" y="3279775"/>
          <p14:tracePt t="9831" x="8334375" y="3289300"/>
          <p14:tracePt t="9838" x="8275638" y="3289300"/>
          <p14:tracePt t="9846" x="8224838" y="3305175"/>
          <p14:tracePt t="9855" x="8156575" y="3305175"/>
          <p14:tracePt t="9863" x="8080375" y="3314700"/>
          <p14:tracePt t="9872" x="7994650" y="3322638"/>
          <p14:tracePt t="9879" x="7935913" y="3330575"/>
          <p14:tracePt t="9887" x="7875588" y="3355975"/>
          <p14:tracePt t="9894" x="7832725" y="3355975"/>
          <p14:tracePt t="9902" x="7781925" y="3365500"/>
          <p14:tracePt t="9911" x="7740650" y="3373438"/>
          <p14:tracePt t="9919" x="7688263" y="3382963"/>
          <p14:tracePt t="9928" x="7646988" y="3398838"/>
          <p14:tracePt t="9935" x="7612063" y="3416300"/>
          <p14:tracePt t="9942" x="7578725" y="3424238"/>
          <p14:tracePt t="9950" x="7553325" y="3449638"/>
          <p14:tracePt t="9958" x="7527925" y="3449638"/>
          <p14:tracePt t="9967" x="7510463" y="3467100"/>
          <p14:tracePt t="9976" x="7510463" y="3475038"/>
          <p14:tracePt t="9983" x="7493000" y="3484563"/>
          <p14:tracePt t="9998" x="7493000" y="3492500"/>
          <p14:tracePt t="10006" x="7493000" y="3509963"/>
          <p14:tracePt t="10015" x="7493000" y="3527425"/>
          <p14:tracePt t="10023" x="7493000" y="3552825"/>
          <p14:tracePt t="10032" x="7502525" y="3578225"/>
          <p14:tracePt t="10039" x="7535863" y="3594100"/>
          <p14:tracePt t="10046" x="7586663" y="3611563"/>
          <p14:tracePt t="10054" x="7646988" y="3619500"/>
          <p14:tracePt t="10062" x="7748588" y="3654425"/>
          <p14:tracePt t="10071" x="7875588" y="3654425"/>
          <p14:tracePt t="10079" x="7969250" y="3654425"/>
          <p14:tracePt t="10088" x="8080375" y="3654425"/>
          <p14:tracePt t="10095" x="8207375" y="3654425"/>
          <p14:tracePt t="10102" x="8326438" y="3654425"/>
          <p14:tracePt t="10110" x="8462963" y="3654425"/>
          <p14:tracePt t="10119" x="8564563" y="3654425"/>
          <p14:tracePt t="10127" x="8648700" y="3654425"/>
          <p14:tracePt t="10135" x="8691563" y="3654425"/>
          <p14:tracePt t="10143" x="8742363" y="3646488"/>
          <p14:tracePt t="10150" x="8759825" y="3646488"/>
          <p14:tracePt t="10158" x="8767763" y="3636963"/>
          <p14:tracePt t="10207" x="8767763" y="3619500"/>
          <p14:tracePt t="10214" x="8742363" y="3603625"/>
          <p14:tracePt t="10222" x="8683625" y="3568700"/>
          <p14:tracePt t="10231" x="8623300" y="3552825"/>
          <p14:tracePt t="10239" x="8564563" y="3535363"/>
          <p14:tracePt t="10247" x="8470900" y="3517900"/>
          <p14:tracePt t="10254" x="8369300" y="3492500"/>
          <p14:tracePt t="10262" x="8275638" y="3492500"/>
          <p14:tracePt t="10270" x="8147050" y="3492500"/>
          <p14:tracePt t="10278" x="8020050" y="3492500"/>
          <p14:tracePt t="10287" x="7918450" y="3492500"/>
          <p14:tracePt t="10295" x="7832725" y="3492500"/>
          <p14:tracePt t="10302" x="7766050" y="3492500"/>
          <p14:tracePt t="10310" x="7731125" y="3502025"/>
          <p14:tracePt t="10318" x="7688263" y="3517900"/>
          <p14:tracePt t="10335" x="7688263" y="3527425"/>
          <p14:tracePt t="10352" x="7688263" y="3535363"/>
          <p14:tracePt t="10375" x="7688263" y="3543300"/>
          <p14:tracePt t="10391" x="7688263" y="3560763"/>
          <p14:tracePt t="10400" x="7697788" y="3568700"/>
          <p14:tracePt t="10407" x="7705725" y="3568700"/>
          <p14:tracePt t="10414" x="7715250" y="3568700"/>
          <p14:tracePt t="10422" x="7723188" y="3568700"/>
          <p14:tracePt t="10430" x="7740650" y="3568700"/>
          <p14:tracePt t="10439" x="7756525" y="3568700"/>
          <p14:tracePt t="10446" x="7773988" y="3568700"/>
          <p14:tracePt t="10455" x="7799388" y="3568700"/>
          <p14:tracePt t="10470" x="7807325" y="3568700"/>
          <p14:tracePt t="10478" x="7816850" y="3568700"/>
          <p14:tracePt t="10678" x="7824788" y="3568700"/>
          <p14:tracePt t="10976" x="7832725" y="3560763"/>
          <p14:tracePt t="10983" x="7832725" y="3543300"/>
          <p14:tracePt t="10998" x="7832725" y="3509963"/>
          <p14:tracePt t="11006" x="7832725" y="3467100"/>
          <p14:tracePt t="11014" x="7832725" y="3424238"/>
          <p14:tracePt t="11023" x="7842250" y="3390900"/>
          <p14:tracePt t="11032" x="7842250" y="3365500"/>
          <p14:tracePt t="11039" x="7842250" y="3330575"/>
          <p14:tracePt t="11046" x="7842250" y="3263900"/>
          <p14:tracePt t="11054" x="7842250" y="3203575"/>
          <p14:tracePt t="11062" x="7842250" y="3135313"/>
          <p14:tracePt t="11071" x="7842250" y="3051175"/>
          <p14:tracePt t="11080" x="7850188" y="2949575"/>
          <p14:tracePt t="11088" x="7867650" y="2881313"/>
          <p14:tracePt t="11095" x="7885113" y="2778125"/>
          <p14:tracePt t="11102" x="7900988" y="2660650"/>
          <p14:tracePt t="11110" x="7910513" y="2557463"/>
          <p14:tracePt t="11118" x="7910513" y="2473325"/>
          <p14:tracePt t="11127" x="7910513" y="2387600"/>
          <p14:tracePt t="11135" x="7910513" y="2336800"/>
          <p14:tracePt t="11143" x="7910513" y="2286000"/>
          <p14:tracePt t="11150" x="7910513" y="2260600"/>
          <p14:tracePt t="11158" x="7910513" y="2227263"/>
          <p14:tracePt t="11166" x="7910513" y="2200275"/>
          <p14:tracePt t="11175" x="7900988" y="2174875"/>
          <p14:tracePt t="11182" x="7893050" y="2174875"/>
          <p14:tracePt t="11192" x="7893050" y="2149475"/>
          <p14:tracePt t="11214" x="7885113" y="2141538"/>
          <p14:tracePt t="11222" x="7885113" y="2133600"/>
          <p14:tracePt t="11231" x="7867650" y="2124075"/>
          <p14:tracePt t="11239" x="7867650" y="2116138"/>
          <p14:tracePt t="11254" x="7859713" y="2108200"/>
          <p14:tracePt t="11271" x="7842250" y="2098675"/>
          <p14:tracePt t="11296" x="7832725" y="2098675"/>
          <p14:tracePt t="11303" x="7824788" y="2098675"/>
          <p14:tracePt t="11318" x="7816850" y="2098675"/>
          <p14:tracePt t="11327" x="7807325" y="2098675"/>
          <p14:tracePt t="11343" x="7791450" y="2098675"/>
          <p14:tracePt t="11351" x="7781925" y="2098675"/>
          <p14:tracePt t="11359" x="7773988" y="2098675"/>
          <p14:tracePt t="11366" x="7766050" y="2116138"/>
          <p14:tracePt t="11374" x="7756525" y="2124075"/>
          <p14:tracePt t="11382" x="7756525" y="2141538"/>
          <p14:tracePt t="11391" x="7756525" y="2159000"/>
          <p14:tracePt t="11399" x="7756525" y="2174875"/>
          <p14:tracePt t="11407" x="7756525" y="2192338"/>
          <p14:tracePt t="11414" x="7756525" y="2209800"/>
          <p14:tracePt t="11422" x="7766050" y="2227263"/>
          <p14:tracePt t="11431" x="7791450" y="2252663"/>
          <p14:tracePt t="11439" x="7807325" y="2252663"/>
          <p14:tracePt t="11447" x="7832725" y="2252663"/>
          <p14:tracePt t="11455" x="7850188" y="2252663"/>
          <p14:tracePt t="11462" x="7885113" y="2252663"/>
          <p14:tracePt t="11470" x="7893050" y="2252663"/>
          <p14:tracePt t="11478" x="7910513" y="2252663"/>
          <p14:tracePt t="11486" x="7926388" y="2252663"/>
          <p14:tracePt t="11502" x="7951788" y="2252663"/>
          <p14:tracePt t="11512" x="7951788" y="2243138"/>
          <p14:tracePt t="11526" x="7969250" y="2227263"/>
          <p14:tracePt t="12087" x="7994650" y="2243138"/>
          <p14:tracePt t="12095" x="8070850" y="2243138"/>
          <p14:tracePt t="12102" x="8147050" y="2260600"/>
          <p14:tracePt t="12110" x="8258175" y="2278063"/>
          <p14:tracePt t="12118" x="8377238" y="2286000"/>
          <p14:tracePt t="12126" x="8547100" y="2303463"/>
          <p14:tracePt t="12135" x="8666163" y="2319338"/>
          <p14:tracePt t="12143" x="8777288" y="2336800"/>
          <p14:tracePt t="12150" x="8894763" y="2344738"/>
          <p14:tracePt t="12158" x="9023350" y="2354263"/>
          <p14:tracePt t="12166" x="9132888" y="2379663"/>
          <p14:tracePt t="12175" x="9236075" y="2405063"/>
          <p14:tracePt t="12183" x="9353550" y="2413000"/>
          <p14:tracePt t="12191" x="9456738" y="2438400"/>
          <p14:tracePt t="12200" x="9523413" y="2438400"/>
          <p14:tracePt t="12206" x="9609138" y="2447925"/>
          <p14:tracePt t="12214" x="9685338" y="2447925"/>
          <p14:tracePt t="12222" x="9771063" y="2447925"/>
          <p14:tracePt t="12231" x="9839325" y="2447925"/>
          <p14:tracePt t="12239" x="9898063" y="2447925"/>
          <p14:tracePt t="12248" x="9956800" y="2447925"/>
          <p14:tracePt t="12254" x="10009188" y="2447925"/>
          <p14:tracePt t="12262" x="10034588" y="2447925"/>
          <p14:tracePt t="12270" x="10059988" y="2447925"/>
          <p14:tracePt t="12279" x="10067925" y="2447925"/>
          <p14:tracePt t="12287" x="10093325" y="2447925"/>
          <p14:tracePt t="12296" x="10101263" y="2447925"/>
          <p14:tracePt t="12310" x="10110788" y="2455863"/>
          <p14:tracePt t="12318" x="10126663" y="2455863"/>
          <p14:tracePt t="12327" x="10136188" y="2455863"/>
          <p14:tracePt t="12335" x="10153650" y="2463800"/>
          <p14:tracePt t="12343" x="10179050" y="2463800"/>
          <p14:tracePt t="12352" x="10212388" y="2481263"/>
          <p14:tracePt t="12359" x="10229850" y="2481263"/>
          <p14:tracePt t="12366" x="10271125" y="2481263"/>
          <p14:tracePt t="12374" x="10298113" y="2481263"/>
          <p14:tracePt t="12382" x="10339388" y="2498725"/>
          <p14:tracePt t="12390" x="10374313" y="2498725"/>
          <p14:tracePt t="12399" x="10407650" y="2498725"/>
          <p14:tracePt t="12407" x="10458450" y="2524125"/>
          <p14:tracePt t="12414" x="10483850" y="2532063"/>
          <p14:tracePt t="12422" x="10509250" y="2532063"/>
          <p14:tracePt t="12430" x="10544175" y="2541588"/>
          <p14:tracePt t="12439" x="10569575" y="2549525"/>
          <p14:tracePt t="12447" x="10602913" y="2549525"/>
          <p14:tracePt t="12456" x="10628313" y="2566988"/>
          <p14:tracePt t="12463" x="10653713" y="2566988"/>
          <p14:tracePt t="12470" x="10679113" y="2566988"/>
          <p14:tracePt t="12478" x="10704513" y="2566988"/>
          <p14:tracePt t="12486" x="10739438" y="2566988"/>
          <p14:tracePt t="12495" x="10772775" y="2566988"/>
          <p14:tracePt t="12502" x="10798175" y="2566988"/>
          <p14:tracePt t="12512" x="10858500" y="2557463"/>
          <p14:tracePt t="12518" x="10901363" y="2557463"/>
          <p14:tracePt t="12526" x="10934700" y="2557463"/>
          <p14:tracePt t="12535" x="10977563" y="2541588"/>
          <p14:tracePt t="12542" x="11002963" y="2532063"/>
          <p14:tracePt t="12551" x="11028363" y="2524125"/>
          <p14:tracePt t="12560" x="11036300" y="2516188"/>
          <p14:tracePt t="12567" x="11071225" y="2506663"/>
          <p14:tracePt t="12574" x="11079163" y="2498725"/>
          <p14:tracePt t="12582" x="11087100" y="2489200"/>
          <p14:tracePt t="12590" x="11096625" y="2481263"/>
          <p14:tracePt t="12599" x="11122025" y="2455863"/>
          <p14:tracePt t="12607" x="11129963" y="2447925"/>
          <p14:tracePt t="12616" x="11137900" y="2438400"/>
          <p14:tracePt t="12622" x="11147425" y="2422525"/>
          <p14:tracePt t="12630" x="11155363" y="2405063"/>
          <p14:tracePt t="12638" x="11172825" y="2371725"/>
          <p14:tracePt t="12654" x="11172825" y="2344738"/>
          <p14:tracePt t="12663" x="11172825" y="2336800"/>
          <p14:tracePt t="12678" x="11172825" y="2311400"/>
          <p14:tracePt t="12686" x="11172825" y="2303463"/>
          <p14:tracePt t="12694" x="11172825" y="2278063"/>
          <p14:tracePt t="12703" x="11172825" y="2260600"/>
          <p14:tracePt t="12719" x="11155363" y="2243138"/>
          <p14:tracePt t="12727" x="11137900" y="2227263"/>
          <p14:tracePt t="12734" x="11104563" y="2217738"/>
          <p14:tracePt t="12742" x="11087100" y="2200275"/>
          <p14:tracePt t="12751" x="11071225" y="2200275"/>
          <p14:tracePt t="12759" x="11036300" y="2192338"/>
          <p14:tracePt t="12768" x="11002963" y="2174875"/>
          <p14:tracePt t="12775" x="10985500" y="2166938"/>
          <p14:tracePt t="12782" x="10977563" y="2166938"/>
          <p14:tracePt t="12790" x="10952163" y="2166938"/>
          <p14:tracePt t="12798" x="10934700" y="2166938"/>
          <p14:tracePt t="12807" x="10909300" y="2166938"/>
          <p14:tracePt t="12815" x="10874375" y="2166938"/>
          <p14:tracePt t="12823" x="10841038" y="2166938"/>
          <p14:tracePt t="12830" x="10798175" y="2166938"/>
          <p14:tracePt t="12838" x="10772775" y="2166938"/>
          <p14:tracePt t="12846" x="10739438" y="2166938"/>
          <p14:tracePt t="12854" x="10679113" y="2166938"/>
          <p14:tracePt t="12863" x="10620375" y="2166938"/>
          <p14:tracePt t="12871" x="10594975" y="2166938"/>
          <p14:tracePt t="12880" x="10569575" y="2166938"/>
          <p14:tracePt t="12887" x="10526713" y="2166938"/>
          <p14:tracePt t="12894" x="10501313" y="2166938"/>
          <p14:tracePt t="12902" x="10475913" y="2159000"/>
          <p14:tracePt t="12911" x="10442575" y="2159000"/>
          <p14:tracePt t="12919" x="10425113" y="2159000"/>
          <p14:tracePt t="12927" x="10399713" y="2159000"/>
          <p14:tracePt t="12935" x="10374313" y="2159000"/>
          <p14:tracePt t="12942" x="10364788" y="2159000"/>
          <p14:tracePt t="12950" x="10331450" y="2159000"/>
          <p14:tracePt t="12958" x="10298113" y="2174875"/>
          <p14:tracePt t="12966" x="10280650" y="2174875"/>
          <p14:tracePt t="12976" x="10263188" y="2174875"/>
          <p14:tracePt t="12983" x="10229850" y="2174875"/>
          <p14:tracePt t="12991" x="10212388" y="2174875"/>
          <p14:tracePt t="12998" x="10194925" y="2184400"/>
          <p14:tracePt t="13006" x="10161588" y="2200275"/>
          <p14:tracePt t="13015" x="10144125" y="2200275"/>
          <p14:tracePt t="13022" x="10110788" y="2200275"/>
          <p14:tracePt t="13032" x="10085388" y="2209800"/>
          <p14:tracePt t="13039" x="10050463" y="2227263"/>
          <p14:tracePt t="13046" x="10017125" y="2243138"/>
          <p14:tracePt t="13054" x="9983788" y="2268538"/>
          <p14:tracePt t="13062" x="9948863" y="2293938"/>
          <p14:tracePt t="13071" x="9923463" y="2303463"/>
          <p14:tracePt t="13079" x="9890125" y="2336800"/>
          <p14:tracePt t="13088" x="9872663" y="2354263"/>
          <p14:tracePt t="13095" x="9855200" y="2362200"/>
          <p14:tracePt t="13102" x="9847263" y="2379663"/>
          <p14:tracePt t="13110" x="9839325" y="2387600"/>
          <p14:tracePt t="13118" x="9839325" y="2397125"/>
          <p14:tracePt t="13127" x="9829800" y="2413000"/>
          <p14:tracePt t="13143" x="9829800" y="2430463"/>
          <p14:tracePt t="13150" x="9829800" y="2438400"/>
          <p14:tracePt t="13167" x="9829800" y="2447925"/>
          <p14:tracePt t="13174" x="9829800" y="2463800"/>
          <p14:tracePt t="13183" x="9839325" y="2473325"/>
          <p14:tracePt t="13191" x="9864725" y="2481263"/>
          <p14:tracePt t="13199" x="9923463" y="2481263"/>
          <p14:tracePt t="13206" x="9983788" y="2489200"/>
          <p14:tracePt t="13214" x="10085388" y="2489200"/>
          <p14:tracePt t="13222" x="10194925" y="2489200"/>
          <p14:tracePt t="13230" x="10306050" y="2489200"/>
          <p14:tracePt t="13239" x="10390188" y="2489200"/>
          <p14:tracePt t="13247" x="10493375" y="2489200"/>
          <p14:tracePt t="13255" x="10577513" y="2489200"/>
          <p14:tracePt t="13262" x="10637838" y="2489200"/>
          <p14:tracePt t="13271" x="10696575" y="2489200"/>
          <p14:tracePt t="13279" x="10721975" y="2489200"/>
          <p14:tracePt t="13287" x="10739438" y="2489200"/>
          <p14:tracePt t="13296" x="10764838" y="2489200"/>
          <p14:tracePt t="13311" x="10772775" y="2489200"/>
          <p14:tracePt t="13326" x="10782300" y="2489200"/>
          <p14:tracePt t="13366" x="10790238" y="2481263"/>
          <p14:tracePt t="13711" x="10782300" y="2481263"/>
          <p14:tracePt t="13727" x="10772775" y="2473325"/>
          <p14:tracePt t="13791" x="10772775" y="2455863"/>
          <p14:tracePt t="13831" x="10764838" y="2447925"/>
          <p14:tracePt t="13847" x="10756900" y="2447925"/>
          <p14:tracePt t="13854" x="10747375" y="2447925"/>
          <p14:tracePt t="13863" x="10739438" y="2447925"/>
          <p14:tracePt t="13870" x="10729913" y="2447925"/>
          <p14:tracePt t="13880" x="10714038" y="2447925"/>
          <p14:tracePt t="13886" x="10696575" y="2447925"/>
          <p14:tracePt t="13894" x="10679113" y="2447925"/>
          <p14:tracePt t="13902" x="10663238" y="2447925"/>
          <p14:tracePt t="13910" x="10637838" y="2447925"/>
          <p14:tracePt t="13919" x="10620375" y="2447925"/>
          <p14:tracePt t="13928" x="10585450" y="2447925"/>
          <p14:tracePt t="13935" x="10560050" y="2447925"/>
          <p14:tracePt t="13942" x="10552113" y="2447925"/>
          <p14:tracePt t="13950" x="10526713" y="2447925"/>
          <p14:tracePt t="13958" x="10509250" y="2447925"/>
          <p14:tracePt t="13976" x="10493375" y="2447925"/>
          <p14:tracePt t="13983" x="10483850" y="2447925"/>
          <p14:tracePt t="13990" x="10475913" y="2447925"/>
          <p14:tracePt t="13998" x="10458450" y="2447925"/>
          <p14:tracePt t="14039" x="10450513" y="2438400"/>
          <p14:tracePt t="14079" x="10442575" y="2430463"/>
          <p14:tracePt t="14118" x="10433050" y="2430463"/>
          <p14:tracePt t="14127" x="10425113" y="2430463"/>
          <p14:tracePt t="14143" x="10415588" y="2422525"/>
          <p14:tracePt t="15638" x="10407650" y="2422525"/>
          <p14:tracePt t="15647" x="10390188" y="2430463"/>
          <p14:tracePt t="15655" x="10364788" y="2455863"/>
          <p14:tracePt t="15663" x="10348913" y="2463800"/>
          <p14:tracePt t="15671" x="10298113" y="2481263"/>
          <p14:tracePt t="15678" x="10245725" y="2516188"/>
          <p14:tracePt t="15686" x="10179050" y="2541588"/>
          <p14:tracePt t="15695" x="10101263" y="2541588"/>
          <p14:tracePt t="15703" x="10025063" y="2574925"/>
          <p14:tracePt t="15711" x="9940925" y="2600325"/>
          <p14:tracePt t="15720" x="9864725" y="2617788"/>
          <p14:tracePt t="15727" x="9745663" y="2651125"/>
          <p14:tracePt t="15734" x="9659938" y="2676525"/>
          <p14:tracePt t="15742" x="9532938" y="2701925"/>
          <p14:tracePt t="15751" x="9405938" y="2727325"/>
          <p14:tracePt t="15759" x="9261475" y="2744788"/>
          <p14:tracePt t="15767" x="9091613" y="2795588"/>
          <p14:tracePt t="15775" x="8886825" y="2855913"/>
          <p14:tracePt t="15783" x="8658225" y="2914650"/>
          <p14:tracePt t="15790" x="8435975" y="2965450"/>
          <p14:tracePt t="15798" x="8207375" y="3025775"/>
          <p14:tracePt t="15807" x="7969250" y="3101975"/>
          <p14:tracePt t="15814" x="7766050" y="3160713"/>
          <p14:tracePt t="15823" x="7586663" y="3211513"/>
          <p14:tracePt t="15830" x="7416800" y="3254375"/>
          <p14:tracePt t="15838" x="7307263" y="3289300"/>
          <p14:tracePt t="15846" x="7188200" y="3314700"/>
          <p14:tracePt t="15854" x="7085013" y="3348038"/>
          <p14:tracePt t="15862" x="7008813" y="3365500"/>
          <p14:tracePt t="15871" x="6907213" y="3398838"/>
          <p14:tracePt t="15880" x="6823075" y="3424238"/>
          <p14:tracePt t="15886" x="6745288" y="3441700"/>
          <p14:tracePt t="15894" x="6643688" y="3459163"/>
          <p14:tracePt t="15902" x="6600825" y="3467100"/>
          <p14:tracePt t="15910" x="6524625" y="3475038"/>
          <p14:tracePt t="15918" x="6456363" y="3475038"/>
          <p14:tracePt t="15927" x="6430963" y="3492500"/>
          <p14:tracePt t="15935" x="6397625" y="3492500"/>
          <p14:tracePt t="15942" x="6380163" y="3492500"/>
          <p14:tracePt t="15950" x="6364288" y="3492500"/>
          <p14:tracePt t="15967" x="6354763" y="3492500"/>
          <p14:tracePt t="15983" x="6346825" y="3492500"/>
          <p14:tracePt t="15991" x="6338888" y="3492500"/>
          <p14:tracePt t="15998" x="6329363" y="3492500"/>
          <p14:tracePt t="16006" x="6311900" y="3492500"/>
          <p14:tracePt t="16015" x="6270625" y="3492500"/>
          <p14:tracePt t="16022" x="6245225" y="3509963"/>
          <p14:tracePt t="16031" x="6219825" y="3527425"/>
          <p14:tracePt t="16039" x="6219825" y="3543300"/>
          <p14:tracePt t="16422" x="6227763" y="3535363"/>
          <p14:tracePt t="16470" x="6227763" y="3517900"/>
          <p14:tracePt t="16487" x="6227763" y="3509963"/>
          <p14:tracePt t="16511" x="6227763" y="3502025"/>
          <p14:tracePt t="16519" x="6227763" y="3484563"/>
          <p14:tracePt t="16566" x="6227763" y="3475038"/>
          <p14:tracePt t="16630" x="6210300" y="3475038"/>
          <p14:tracePt t="16647" x="6194425" y="3475038"/>
          <p14:tracePt t="16654" x="6184900" y="3475038"/>
          <p14:tracePt t="16663" x="6159500" y="3475038"/>
          <p14:tracePt t="16670" x="6134100" y="3475038"/>
          <p14:tracePt t="16678" x="6116638" y="3475038"/>
          <p14:tracePt t="16686" x="6100763" y="3475038"/>
          <p14:tracePt t="16694" x="6075363" y="3475038"/>
          <p14:tracePt t="16702" x="6065838" y="3475038"/>
          <p14:tracePt t="16712" x="6049963" y="3475038"/>
          <p14:tracePt t="16720" x="6032500" y="3484563"/>
          <p14:tracePt t="16742" x="6015038" y="3484563"/>
          <p14:tracePt t="16759" x="6007100" y="3484563"/>
          <p14:tracePt t="16807" x="5997575" y="3484563"/>
          <p14:tracePt t="16815" x="5981700" y="3484563"/>
          <p14:tracePt t="16830" x="5972175" y="3484563"/>
          <p14:tracePt t="16847" x="5956300" y="3484563"/>
          <p14:tracePt t="16855" x="5946775" y="3492500"/>
          <p14:tracePt t="16871" x="5938838" y="3492500"/>
          <p14:tracePt t="16886" x="5930900" y="3502025"/>
          <p14:tracePt t="16894" x="5921375" y="3502025"/>
          <p14:tracePt t="16902" x="5913438" y="3502025"/>
          <p14:tracePt t="16911" x="5905500" y="3502025"/>
          <p14:tracePt t="16919" x="5880100" y="3509963"/>
          <p14:tracePt t="16928" x="5870575" y="3509963"/>
          <p14:tracePt t="16942" x="5837238" y="3517900"/>
          <p14:tracePt t="16950" x="5819775" y="3527425"/>
          <p14:tracePt t="16958" x="5802313" y="3527425"/>
          <p14:tracePt t="16967" x="5768975" y="3527425"/>
          <p14:tracePt t="16975" x="5743575" y="3527425"/>
          <p14:tracePt t="16983" x="5726113" y="3543300"/>
          <p14:tracePt t="16990" x="5692775" y="3543300"/>
          <p14:tracePt t="16998" x="5657850" y="3552825"/>
          <p14:tracePt t="17015" x="5649913" y="3552825"/>
          <p14:tracePt t="17022" x="5624513" y="3552825"/>
          <p14:tracePt t="17031" x="5599113" y="3552825"/>
          <p14:tracePt t="17039" x="5573713" y="3552825"/>
          <p14:tracePt t="17047" x="5538788" y="3552825"/>
          <p14:tracePt t="17054" x="5505450" y="3552825"/>
          <p14:tracePt t="17062" x="5480050" y="3552825"/>
          <p14:tracePt t="17071" x="5454650" y="3552825"/>
          <p14:tracePt t="17078" x="5411788" y="3552825"/>
          <p14:tracePt t="17088" x="5360988" y="3552825"/>
          <p14:tracePt t="17094" x="5335588" y="3552825"/>
          <p14:tracePt t="17102" x="5302250" y="3552825"/>
          <p14:tracePt t="17110" x="5284788" y="3552825"/>
          <p14:tracePt t="17119" x="5259388" y="3552825"/>
          <p14:tracePt t="17127" x="5224463" y="3552825"/>
          <p14:tracePt t="17136" x="5199063" y="3560763"/>
          <p14:tracePt t="17143" x="5165725" y="3568700"/>
          <p14:tracePt t="17151" x="5122863" y="3568700"/>
          <p14:tracePt t="17158" x="5089525" y="3578225"/>
          <p14:tracePt t="17167" x="5080000" y="3586163"/>
          <p14:tracePt t="17175" x="5046663" y="3586163"/>
          <p14:tracePt t="17182" x="5038725" y="3586163"/>
          <p14:tracePt t="17191" x="5021263" y="3586163"/>
          <p14:tracePt t="17199" x="5013325" y="3586163"/>
          <p14:tracePt t="17206" x="4995863" y="3586163"/>
          <p14:tracePt t="17214" x="4987925" y="3586163"/>
          <p14:tracePt t="17222" x="4978400" y="3586163"/>
          <p14:tracePt t="17240" x="4962525" y="3586163"/>
          <p14:tracePt t="17247" x="4945063" y="3586163"/>
          <p14:tracePt t="17262" x="4919663" y="3586163"/>
          <p14:tracePt t="17279" x="4910138" y="3586163"/>
          <p14:tracePt t="17287" x="4894263" y="3586163"/>
          <p14:tracePt t="17295" x="4884738" y="3586163"/>
          <p14:tracePt t="17310" x="4876800" y="3586163"/>
          <p14:tracePt t="17327" x="4868863" y="3586163"/>
          <p14:tracePt t="17335" x="4851400" y="3586163"/>
          <p14:tracePt t="17343" x="4843463" y="3560763"/>
          <p14:tracePt t="17352" x="4843463" y="3535363"/>
          <p14:tracePt t="17358" x="4833938" y="3509963"/>
          <p14:tracePt t="17366" x="4818063" y="3467100"/>
          <p14:tracePt t="17374" x="4808538" y="3424238"/>
          <p14:tracePt t="17382" x="4800600" y="3365500"/>
          <p14:tracePt t="17390" x="4783138" y="3314700"/>
          <p14:tracePt t="17399" x="4765675" y="3254375"/>
          <p14:tracePt t="17407" x="4757738" y="3152775"/>
          <p14:tracePt t="17415" x="4757738" y="3059113"/>
          <p14:tracePt t="17422" x="4757738" y="2982913"/>
          <p14:tracePt t="17430" x="4757738" y="2881313"/>
          <p14:tracePt t="17439" x="4757738" y="2795588"/>
          <p14:tracePt t="17448" x="4757738" y="2727325"/>
          <p14:tracePt t="17456" x="4757738" y="2668588"/>
          <p14:tracePt t="17462" x="4757738" y="2600325"/>
          <p14:tracePt t="17470" x="4757738" y="2557463"/>
          <p14:tracePt t="17478" x="4757738" y="2532063"/>
          <p14:tracePt t="17487" x="4757738" y="2489200"/>
          <p14:tracePt t="17494" x="4757738" y="2463800"/>
          <p14:tracePt t="17503" x="4757738" y="2455863"/>
          <p14:tracePt t="17511" x="4757738" y="2422525"/>
          <p14:tracePt t="17519" x="4757738" y="2413000"/>
          <p14:tracePt t="17526" x="4757738" y="2397125"/>
          <p14:tracePt t="17534" x="4757738" y="2379663"/>
          <p14:tracePt t="17542" x="4757738" y="2371725"/>
          <p14:tracePt t="17552" x="4757738" y="2362200"/>
          <p14:tracePt t="17559" x="4757738" y="2354263"/>
          <p14:tracePt t="17631" x="4757738" y="2336800"/>
          <p14:tracePt t="17639" x="4757738" y="2328863"/>
          <p14:tracePt t="17647" x="4765675" y="2328863"/>
          <p14:tracePt t="17655" x="4775200" y="2319338"/>
          <p14:tracePt t="17664" x="4783138" y="2311400"/>
          <p14:tracePt t="17671" x="4791075" y="2303463"/>
          <p14:tracePt t="17678" x="4826000" y="2303463"/>
          <p14:tracePt t="17686" x="4859338" y="2293938"/>
          <p14:tracePt t="17694" x="4919663" y="2278063"/>
          <p14:tracePt t="17702" x="4978400" y="2268538"/>
          <p14:tracePt t="17712" x="5064125" y="2268538"/>
          <p14:tracePt t="17720" x="5132388" y="2268538"/>
          <p14:tracePt t="17727" x="5216525" y="2268538"/>
          <p14:tracePt t="17734" x="5292725" y="2268538"/>
          <p14:tracePt t="17742" x="5378450" y="2268538"/>
          <p14:tracePt t="17751" x="5446713" y="2268538"/>
          <p14:tracePt t="17759" x="5548313" y="2268538"/>
          <p14:tracePt t="17766" x="5591175" y="2268538"/>
          <p14:tracePt t="17775" x="5632450" y="2268538"/>
          <p14:tracePt t="17782" x="5649913" y="2268538"/>
          <p14:tracePt t="17790" x="5667375" y="2268538"/>
          <p14:tracePt t="17807" x="5675313" y="2268538"/>
          <p14:tracePt t="17855" x="5692775" y="2268538"/>
          <p14:tracePt t="17863" x="5700713" y="2286000"/>
          <p14:tracePt t="17872" x="5708650" y="2319338"/>
          <p14:tracePt t="17879" x="5708650" y="2362200"/>
          <p14:tracePt t="17886" x="5708650" y="2405063"/>
          <p14:tracePt t="17894" x="5708650" y="2463800"/>
          <p14:tracePt t="17902" x="5708650" y="2506663"/>
          <p14:tracePt t="17911" x="5708650" y="2549525"/>
          <p14:tracePt t="17920" x="5708650" y="2608263"/>
          <p14:tracePt t="17927" x="5708650" y="2651125"/>
          <p14:tracePt t="17935" x="5700713" y="2711450"/>
          <p14:tracePt t="17942" x="5700713" y="2752725"/>
          <p14:tracePt t="17950" x="5692775" y="2830513"/>
          <p14:tracePt t="17959" x="5683250" y="2889250"/>
          <p14:tracePt t="17967" x="5657850" y="2965450"/>
          <p14:tracePt t="17975" x="5657850" y="2982913"/>
          <p14:tracePt t="17983" x="5657850" y="3025775"/>
          <p14:tracePt t="17991" x="5657850" y="3051175"/>
          <p14:tracePt t="17998" x="5667375" y="3084513"/>
          <p14:tracePt t="18006" x="5667375" y="3101975"/>
          <p14:tracePt t="18031" x="5675313" y="3109913"/>
          <p14:tracePt t="18359" x="5675313" y="3101975"/>
          <p14:tracePt t="18366" x="5675313" y="3067050"/>
          <p14:tracePt t="18374" x="5675313" y="3033713"/>
          <p14:tracePt t="18382" x="5675313" y="3025775"/>
          <p14:tracePt t="18391" x="5675313" y="3008313"/>
          <p14:tracePt t="18400" x="5675313" y="3000375"/>
          <p14:tracePt t="18407" x="5657850" y="3000375"/>
          <p14:tracePt t="18422" x="5649913" y="3000375"/>
          <p14:tracePt t="18430" x="5624513" y="3000375"/>
          <p14:tracePt t="18439" x="5581650" y="3000375"/>
          <p14:tracePt t="18448" x="5538788" y="3033713"/>
          <p14:tracePt t="18455" x="5497513" y="3109913"/>
          <p14:tracePt t="18462" x="5429250" y="3186113"/>
          <p14:tracePt t="18470" x="5368925" y="3279775"/>
          <p14:tracePt t="18478" x="5302250" y="3355975"/>
          <p14:tracePt t="18486" x="5259388" y="3424238"/>
          <p14:tracePt t="18494" x="5208588" y="3527425"/>
          <p14:tracePt t="18502" x="5173663" y="3603625"/>
          <p14:tracePt t="18511" x="5140325" y="3705225"/>
          <p14:tracePt t="18519" x="5114925" y="3781425"/>
          <p14:tracePt t="18526" x="5089525" y="3841750"/>
          <p14:tracePt t="18534" x="5089525" y="3883025"/>
          <p14:tracePt t="18542" x="5089525" y="3935413"/>
          <p14:tracePt t="18552" x="5089525" y="3951288"/>
          <p14:tracePt t="18559" x="5089525" y="4011613"/>
          <p14:tracePt t="18567" x="5114925" y="4062413"/>
          <p14:tracePt t="18574" x="5165725" y="4113213"/>
          <p14:tracePt t="18582" x="5208588" y="4146550"/>
          <p14:tracePt t="18590" x="5233988" y="4171950"/>
          <p14:tracePt t="18599" x="5259388" y="4197350"/>
          <p14:tracePt t="18607" x="5292725" y="4240213"/>
          <p14:tracePt t="18615" x="5318125" y="4257675"/>
          <p14:tracePt t="18622" x="5368925" y="4316413"/>
          <p14:tracePt t="18630" x="5394325" y="4351338"/>
          <p14:tracePt t="18638" x="5437188" y="4402138"/>
          <p14:tracePt t="18646" x="5462588" y="4435475"/>
          <p14:tracePt t="18655" x="5487988" y="4470400"/>
          <p14:tracePt t="18663" x="5497513" y="4495800"/>
          <p14:tracePt t="18670" x="5513388" y="4521200"/>
          <p14:tracePt t="18678" x="5513388" y="4529138"/>
          <p14:tracePt t="18686" x="5522913" y="4546600"/>
          <p14:tracePt t="18694" x="5522913" y="4564063"/>
          <p14:tracePt t="18702" x="5522913" y="4579938"/>
          <p14:tracePt t="18711" x="5522913" y="4614863"/>
          <p14:tracePt t="18719" x="5522913" y="4630738"/>
          <p14:tracePt t="18727" x="5522913" y="4648200"/>
          <p14:tracePt t="18734" x="5505450" y="4699000"/>
          <p14:tracePt t="18742" x="5487988" y="4749800"/>
          <p14:tracePt t="18751" x="5446713" y="4784725"/>
          <p14:tracePt t="18759" x="5421313" y="4835525"/>
          <p14:tracePt t="18768" x="5394325" y="4868863"/>
          <p14:tracePt t="18775" x="5353050" y="4937125"/>
          <p14:tracePt t="18782" x="5335588" y="4979988"/>
          <p14:tracePt t="18790" x="5310188" y="5005388"/>
          <p14:tracePt t="18798" x="5292725" y="5064125"/>
          <p14:tracePt t="18806" x="5267325" y="5091113"/>
          <p14:tracePt t="18814" x="5249863" y="5116513"/>
          <p14:tracePt t="18823" x="5241925" y="5141913"/>
          <p14:tracePt t="18870" x="5241925" y="5157788"/>
          <p14:tracePt t="18966" x="5241925" y="5167313"/>
          <p14:tracePt t="19191" x="5249863" y="5167313"/>
          <p14:tracePt t="19199" x="5267325" y="5167313"/>
          <p14:tracePt t="19215" x="5276850" y="5167313"/>
          <p14:tracePt t="19582" x="5276850" y="5157788"/>
          <p14:tracePt t="19590" x="5276850" y="5149850"/>
          <p14:tracePt t="19598" x="5292725" y="5124450"/>
          <p14:tracePt t="19607" x="5310188" y="5099050"/>
          <p14:tracePt t="19615" x="5360988" y="5073650"/>
          <p14:tracePt t="19622" x="5394325" y="5030788"/>
          <p14:tracePt t="19630" x="5446713" y="5013325"/>
          <p14:tracePt t="19638" x="5480050" y="4979988"/>
          <p14:tracePt t="19646" x="5530850" y="4919663"/>
          <p14:tracePt t="19655" x="5599113" y="4860925"/>
          <p14:tracePt t="19663" x="5641975" y="4792663"/>
          <p14:tracePt t="19672" x="5675313" y="4716463"/>
          <p14:tracePt t="19678" x="5718175" y="4630738"/>
          <p14:tracePt t="19686" x="5768975" y="4521200"/>
          <p14:tracePt t="19695" x="5786438" y="4452938"/>
          <p14:tracePt t="19702" x="5837238" y="4333875"/>
          <p14:tracePt t="19712" x="5870575" y="4206875"/>
          <p14:tracePt t="19719" x="5888038" y="4130675"/>
          <p14:tracePt t="19727" x="5930900" y="4027488"/>
          <p14:tracePt t="19734" x="5938838" y="3968750"/>
          <p14:tracePt t="19742" x="5946775" y="3908425"/>
          <p14:tracePt t="19751" x="5956300" y="3857625"/>
          <p14:tracePt t="19758" x="5981700" y="3806825"/>
          <p14:tracePt t="19767" x="5997575" y="3763963"/>
          <p14:tracePt t="19775" x="5997575" y="3730625"/>
          <p14:tracePt t="19782" x="6032500" y="3679825"/>
          <p14:tracePt t="19790" x="6049963" y="3654425"/>
          <p14:tracePt t="19799" x="6083300" y="3619500"/>
          <p14:tracePt t="19807" x="6116638" y="3568700"/>
          <p14:tracePt t="19815" x="6126163" y="3552825"/>
          <p14:tracePt t="19823" x="6159500" y="3517900"/>
          <p14:tracePt t="19831" x="6167438" y="3492500"/>
          <p14:tracePt t="19838" x="6210300" y="3449638"/>
          <p14:tracePt t="19846" x="6210300" y="3441700"/>
          <p14:tracePt t="19855" x="6219825" y="3416300"/>
          <p14:tracePt t="19863" x="6227763" y="3390900"/>
          <p14:tracePt t="19871" x="6235700" y="3390900"/>
          <p14:tracePt t="19880" x="6245225" y="3373438"/>
          <p14:tracePt t="19894" x="6253163" y="3365500"/>
          <p14:tracePt t="19902" x="6253163" y="3355975"/>
          <p14:tracePt t="19910" x="6270625" y="3340100"/>
          <p14:tracePt t="19919" x="6303963" y="3322638"/>
          <p14:tracePt t="19926" x="6346825" y="3279775"/>
          <p14:tracePt t="19935" x="6380163" y="3254375"/>
          <p14:tracePt t="19942" x="6405563" y="3228975"/>
          <p14:tracePt t="19950" x="6430963" y="3211513"/>
          <p14:tracePt t="19958" x="6448425" y="3195638"/>
          <p14:tracePt t="19967" x="6465888" y="3178175"/>
          <p14:tracePt t="19974" x="6491288" y="3160713"/>
          <p14:tracePt t="19983" x="6516688" y="3152775"/>
          <p14:tracePt t="19990" x="6542088" y="3127375"/>
          <p14:tracePt t="19998" x="6618288" y="3084513"/>
          <p14:tracePt t="20006" x="6678613" y="3051175"/>
          <p14:tracePt t="20015" x="6729413" y="3025775"/>
          <p14:tracePt t="20023" x="6780213" y="3000375"/>
          <p14:tracePt t="20031" x="6823075" y="2974975"/>
          <p14:tracePt t="20039" x="6838950" y="2957513"/>
          <p14:tracePt t="20046" x="6856413" y="2957513"/>
          <p14:tracePt t="20054" x="6864350" y="2957513"/>
          <p14:tracePt t="20143" x="6856413" y="2957513"/>
          <p14:tracePt t="20151" x="6813550" y="2957513"/>
          <p14:tracePt t="20158" x="6770688" y="2957513"/>
          <p14:tracePt t="20166" x="6719888" y="2957513"/>
          <p14:tracePt t="20175" x="6678613" y="2982913"/>
          <p14:tracePt t="20183" x="6600825" y="3000375"/>
          <p14:tracePt t="20191" x="6542088" y="3008313"/>
          <p14:tracePt t="20199" x="6483350" y="3041650"/>
          <p14:tracePt t="20206" x="6448425" y="3051175"/>
          <p14:tracePt t="20214" x="6397625" y="3059113"/>
          <p14:tracePt t="20222" x="6364288" y="3076575"/>
          <p14:tracePt t="20231" x="6346825" y="3084513"/>
          <p14:tracePt t="20240" x="6338888" y="3094038"/>
          <p14:tracePt t="20248" x="6329363" y="3094038"/>
          <p14:tracePt t="20318" x="6346825" y="3094038"/>
          <p14:tracePt t="20327" x="6405563" y="3094038"/>
          <p14:tracePt t="20335" x="6499225" y="3119438"/>
          <p14:tracePt t="20343" x="6559550" y="3127375"/>
          <p14:tracePt t="20352" x="6626225" y="3127375"/>
          <p14:tracePt t="20359" x="6661150" y="3135313"/>
          <p14:tracePt t="20366" x="6719888" y="3135313"/>
          <p14:tracePt t="20374" x="6762750" y="3135313"/>
          <p14:tracePt t="20382" x="6797675" y="3135313"/>
          <p14:tracePt t="20390" x="6823075" y="3135313"/>
          <p14:tracePt t="20399" x="6831013" y="3135313"/>
          <p14:tracePt t="20495" x="6823075" y="3135313"/>
          <p14:tracePt t="20503" x="6788150" y="3135313"/>
          <p14:tracePt t="20511" x="6754813" y="3144838"/>
          <p14:tracePt t="20518" x="6745288" y="3144838"/>
          <p14:tracePt t="20526" x="6729413" y="3160713"/>
          <p14:tracePt t="20534" x="6704013" y="3170238"/>
          <p14:tracePt t="20560" x="6694488" y="3170238"/>
          <p14:tracePt t="20608" x="6686550" y="3170238"/>
          <p14:tracePt t="20622" x="6694488" y="3178175"/>
          <p14:tracePt t="20630" x="6711950" y="3178175"/>
          <p14:tracePt t="20638" x="6745288" y="3195638"/>
          <p14:tracePt t="20647" x="6770688" y="3203575"/>
          <p14:tracePt t="20655" x="6788150" y="3211513"/>
          <p14:tracePt t="20663" x="6848475" y="3228975"/>
          <p14:tracePt t="20671" x="6873875" y="3246438"/>
          <p14:tracePt t="20678" x="6942138" y="3289300"/>
          <p14:tracePt t="20686" x="7000875" y="3340100"/>
          <p14:tracePt t="20694" x="7043738" y="3390900"/>
          <p14:tracePt t="20702" x="7102475" y="3467100"/>
          <p14:tracePt t="20712" x="7145338" y="3543300"/>
          <p14:tracePt t="20719" x="7178675" y="3619500"/>
          <p14:tracePt t="20727" x="7221538" y="3738563"/>
          <p14:tracePt t="20734" x="7221538" y="3806825"/>
          <p14:tracePt t="20742" x="7239000" y="3900488"/>
          <p14:tracePt t="20750" x="7239000" y="3994150"/>
          <p14:tracePt t="20759" x="7239000" y="4070350"/>
          <p14:tracePt t="20767" x="7229475" y="4156075"/>
          <p14:tracePt t="20775" x="7196138" y="4240213"/>
          <p14:tracePt t="20782" x="7188200" y="4300538"/>
          <p14:tracePt t="20790" x="7153275" y="4394200"/>
          <p14:tracePt t="20798" x="7145338" y="4435475"/>
          <p14:tracePt t="20807" x="7127875" y="4513263"/>
          <p14:tracePt t="20815" x="7094538" y="4546600"/>
          <p14:tracePt t="20823" x="7077075" y="4589463"/>
          <p14:tracePt t="20831" x="7051675" y="4648200"/>
          <p14:tracePt t="20838" x="7043738" y="4683125"/>
          <p14:tracePt t="20846" x="7008813" y="4733925"/>
          <p14:tracePt t="20854" x="7008813" y="4749800"/>
          <p14:tracePt t="20862" x="6992938" y="4802188"/>
          <p14:tracePt t="20872" x="6967538" y="4843463"/>
          <p14:tracePt t="20879" x="6950075" y="4886325"/>
          <p14:tracePt t="20886" x="6907213" y="4919663"/>
          <p14:tracePt t="20894" x="6864350" y="4962525"/>
          <p14:tracePt t="20902" x="6856413" y="4972050"/>
          <p14:tracePt t="20911" x="6823075" y="4997450"/>
          <p14:tracePt t="20918" x="6770688" y="5005388"/>
          <p14:tracePt t="20928" x="6737350" y="5013325"/>
          <p14:tracePt t="20935" x="6711950" y="5013325"/>
          <p14:tracePt t="20942" x="6694488" y="5013325"/>
          <p14:tracePt t="20950" x="6661150" y="5030788"/>
          <p14:tracePt t="20958" x="6643688" y="5030788"/>
          <p14:tracePt t="20967" x="6618288" y="5038725"/>
          <p14:tracePt t="20976" x="6610350" y="5038725"/>
          <p14:tracePt t="20984" x="6592888" y="5038725"/>
          <p14:tracePt t="20991" x="6584950" y="5038725"/>
          <p14:tracePt t="20998" x="6575425" y="5048250"/>
          <p14:tracePt t="21006" x="6542088" y="5081588"/>
          <p14:tracePt t="21014" x="6508750" y="5106988"/>
          <p14:tracePt t="21023" x="6499225" y="5116513"/>
          <p14:tracePt t="21032" x="6491288" y="5124450"/>
          <p14:tracePt t="21039" x="6491288" y="5132388"/>
          <p14:tracePt t="21054" x="6491288" y="5141913"/>
          <p14:tracePt t="21062" x="6491288" y="5149850"/>
          <p14:tracePt t="21070" x="6534150" y="5157788"/>
          <p14:tracePt t="21079" x="6584950" y="5157788"/>
          <p14:tracePt t="21087" x="6643688" y="5183188"/>
          <p14:tracePt t="21095" x="6678613" y="5183188"/>
          <p14:tracePt t="21102" x="6694488" y="5183188"/>
          <p14:tracePt t="21110" x="6711950" y="5183188"/>
          <p14:tracePt t="21119" x="6719888" y="5183188"/>
          <p14:tracePt t="21135" x="6729413" y="5183188"/>
          <p14:tracePt t="21254" x="6719888" y="5183188"/>
          <p14:tracePt t="21262" x="6711950" y="5183188"/>
          <p14:tracePt t="21830" x="6711950" y="5175250"/>
          <p14:tracePt t="21838" x="6745288" y="5149850"/>
          <p14:tracePt t="21847" x="6813550" y="5116513"/>
          <p14:tracePt t="21854" x="6848475" y="5091113"/>
          <p14:tracePt t="21863" x="6899275" y="5038725"/>
          <p14:tracePt t="21870" x="6950075" y="4972050"/>
          <p14:tracePt t="21879" x="7008813" y="4919663"/>
          <p14:tracePt t="21886" x="7051675" y="4843463"/>
          <p14:tracePt t="21894" x="7102475" y="4775200"/>
          <p14:tracePt t="21902" x="7162800" y="4716463"/>
          <p14:tracePt t="21911" x="7204075" y="4648200"/>
          <p14:tracePt t="21919" x="7256463" y="4589463"/>
          <p14:tracePt t="21928" x="7297738" y="4521200"/>
          <p14:tracePt t="21934" x="7366000" y="4452938"/>
          <p14:tracePt t="21942" x="7408863" y="4376738"/>
          <p14:tracePt t="21950" x="7442200" y="4291013"/>
          <p14:tracePt t="21959" x="7510463" y="4197350"/>
          <p14:tracePt t="21967" x="7570788" y="4121150"/>
          <p14:tracePt t="21976" x="7621588" y="4044950"/>
          <p14:tracePt t="21983" x="7688263" y="3960813"/>
          <p14:tracePt t="21991" x="7756525" y="3892550"/>
          <p14:tracePt t="21998" x="7832725" y="3816350"/>
          <p14:tracePt t="22006" x="7893050" y="3738563"/>
          <p14:tracePt t="22015" x="7961313" y="3662363"/>
          <p14:tracePt t="22023" x="8012113" y="3594100"/>
          <p14:tracePt t="22031" x="8054975" y="3527425"/>
          <p14:tracePt t="22039" x="8080375" y="3492500"/>
          <p14:tracePt t="22047" x="8096250" y="3459163"/>
          <p14:tracePt t="22054" x="8121650" y="3433763"/>
          <p14:tracePt t="22062" x="8139113" y="3408363"/>
          <p14:tracePt t="22071" x="8147050" y="3373438"/>
          <p14:tracePt t="22078" x="8164513" y="3365500"/>
          <p14:tracePt t="22087" x="8174038" y="3348038"/>
          <p14:tracePt t="22095" x="8181975" y="3330575"/>
          <p14:tracePt t="22102" x="8189913" y="3305175"/>
          <p14:tracePt t="22127" x="8189913" y="3297238"/>
          <p14:tracePt t="22143" x="8189913" y="3279775"/>
          <p14:tracePt t="22150" x="8181975" y="3271838"/>
          <p14:tracePt t="22158" x="8147050" y="3254375"/>
          <p14:tracePt t="22166" x="8113713" y="3238500"/>
          <p14:tracePt t="22175" x="8088313" y="3228975"/>
          <p14:tracePt t="22183" x="8062913" y="3221038"/>
          <p14:tracePt t="22192" x="8029575" y="3211513"/>
          <p14:tracePt t="22199" x="8020050" y="3195638"/>
          <p14:tracePt t="22206" x="7994650" y="3195638"/>
          <p14:tracePt t="22214" x="7969250" y="3186113"/>
          <p14:tracePt t="22222" x="7951788" y="3178175"/>
          <p14:tracePt t="22231" x="7926388" y="3178175"/>
          <p14:tracePt t="22240" x="7893050" y="3170238"/>
          <p14:tracePt t="22247" x="7850188" y="3170238"/>
          <p14:tracePt t="22254" x="7824788" y="3170238"/>
          <p14:tracePt t="22262" x="7799388" y="3170238"/>
          <p14:tracePt t="22270" x="7781925" y="3170238"/>
          <p14:tracePt t="22278" x="7766050" y="3170238"/>
          <p14:tracePt t="22288" x="7756525" y="3170238"/>
          <p14:tracePt t="22295" x="7740650" y="3170238"/>
          <p14:tracePt t="22359" x="7756525" y="3170238"/>
          <p14:tracePt t="22366" x="7799388" y="3170238"/>
          <p14:tracePt t="22374" x="7842250" y="3170238"/>
          <p14:tracePt t="22382" x="7885113" y="3170238"/>
          <p14:tracePt t="22392" x="7943850" y="3170238"/>
          <p14:tracePt t="22399" x="7986713" y="3160713"/>
          <p14:tracePt t="22407" x="8004175" y="3152775"/>
          <p14:tracePt t="22414" x="8037513" y="3152775"/>
          <p14:tracePt t="22422" x="8054975" y="3152775"/>
          <p14:tracePt t="22431" x="8062913" y="3152775"/>
          <p14:tracePt t="22574" x="8054975" y="3152775"/>
          <p14:tracePt t="22582" x="8045450" y="3152775"/>
          <p14:tracePt t="22591" x="8037513" y="3152775"/>
          <p14:tracePt t="22599" x="8029575" y="3152775"/>
          <p14:tracePt t="22615" x="8012113" y="3152775"/>
          <p14:tracePt t="22863" x="8020050" y="3144838"/>
          <p14:tracePt t="22871" x="8020050" y="3101975"/>
          <p14:tracePt t="22880" x="8037513" y="3041650"/>
          <p14:tracePt t="22886" x="8037513" y="2982913"/>
          <p14:tracePt t="22894" x="8054975" y="2906713"/>
          <p14:tracePt t="22902" x="8062913" y="2863850"/>
          <p14:tracePt t="22911" x="8062913" y="2805113"/>
          <p14:tracePt t="22919" x="8062913" y="2719388"/>
          <p14:tracePt t="22928" x="8062913" y="2643188"/>
          <p14:tracePt t="22935" x="8062913" y="2574925"/>
          <p14:tracePt t="22942" x="8062913" y="2506663"/>
          <p14:tracePt t="22950" x="8054975" y="2447925"/>
          <p14:tracePt t="22959" x="8037513" y="2397125"/>
          <p14:tracePt t="22967" x="8029575" y="2354263"/>
          <p14:tracePt t="22976" x="8020050" y="2319338"/>
          <p14:tracePt t="22983" x="8004175" y="2268538"/>
          <p14:tracePt t="22991" x="8004175" y="2260600"/>
          <p14:tracePt t="22998" x="7994650" y="2235200"/>
          <p14:tracePt t="23006" x="7969250" y="2184400"/>
          <p14:tracePt t="23014" x="7961313" y="2174875"/>
          <p14:tracePt t="23022" x="7951788" y="2166938"/>
          <p14:tracePt t="23031" x="7943850" y="2141538"/>
          <p14:tracePt t="23047" x="7935913" y="2116138"/>
          <p14:tracePt t="23375" x="7935913" y="2166938"/>
          <p14:tracePt t="23382" x="7961313" y="2268538"/>
          <p14:tracePt t="23392" x="7969250" y="2397125"/>
          <p14:tracePt t="23400" x="7994650" y="2549525"/>
          <p14:tracePt t="23407" x="8020050" y="2693988"/>
          <p14:tracePt t="23414" x="8029575" y="2889250"/>
          <p14:tracePt t="23422" x="8045450" y="3160713"/>
          <p14:tracePt t="23431" x="8045450" y="3449638"/>
          <p14:tracePt t="23439" x="8045450" y="3679825"/>
          <p14:tracePt t="23447" x="8045450" y="3917950"/>
          <p14:tracePt t="23455" x="8045450" y="4070350"/>
          <p14:tracePt t="23463" x="8045450" y="4224338"/>
          <p14:tracePt t="23470" x="8045450" y="4325938"/>
          <p14:tracePt t="23478" x="8045450" y="4394200"/>
          <p14:tracePt t="23487" x="8045450" y="4435475"/>
          <p14:tracePt t="23495" x="8054975" y="4486275"/>
          <p14:tracePt t="23502" x="8054975" y="4503738"/>
          <p14:tracePt t="23511" x="8054975" y="4529138"/>
          <p14:tracePt t="23518" x="8054975" y="4546600"/>
          <p14:tracePt t="23526" x="8054975" y="4554538"/>
          <p14:tracePt t="23534" x="8054975" y="4564063"/>
          <p14:tracePt t="23542" x="8054975" y="4579938"/>
          <p14:tracePt t="23551" x="8054975" y="4589463"/>
          <p14:tracePt t="23560" x="8054975" y="4605338"/>
          <p14:tracePt t="23566" x="8054975" y="4630738"/>
          <p14:tracePt t="23574" x="8054975" y="4648200"/>
          <p14:tracePt t="23582" x="8045450" y="4673600"/>
          <p14:tracePt t="23590" x="8037513" y="4691063"/>
          <p14:tracePt t="23599" x="8029575" y="4708525"/>
          <p14:tracePt t="23608" x="8029575" y="4724400"/>
          <p14:tracePt t="23615" x="8029575" y="4733925"/>
          <p14:tracePt t="23622" x="8020050" y="4767263"/>
          <p14:tracePt t="23638" x="8004175" y="4784725"/>
          <p14:tracePt t="23647" x="7994650" y="4784725"/>
          <p14:tracePt t="23655" x="7994650" y="4792663"/>
          <p14:tracePt t="23663" x="7977188" y="4810125"/>
          <p14:tracePt t="23671" x="7961313" y="4827588"/>
          <p14:tracePt t="23678" x="7951788" y="4835525"/>
          <p14:tracePt t="23686" x="7943850" y="4843463"/>
          <p14:tracePt t="23695" x="7926388" y="4852988"/>
          <p14:tracePt t="23702" x="7926388" y="4860925"/>
          <p14:tracePt t="23711" x="7918450" y="4860925"/>
          <p14:tracePt t="23719" x="7893050" y="4886325"/>
          <p14:tracePt t="23734" x="7867650" y="4911725"/>
          <p14:tracePt t="23742" x="7859713" y="4919663"/>
          <p14:tracePt t="23751" x="7850188" y="4929188"/>
          <p14:tracePt t="23759" x="7824788" y="4954588"/>
          <p14:tracePt t="23767" x="7807325" y="4972050"/>
          <p14:tracePt t="23775" x="7791450" y="4987925"/>
          <p14:tracePt t="23782" x="7756525" y="4997450"/>
          <p14:tracePt t="23798" x="7740650" y="5013325"/>
          <p14:tracePt t="23807" x="7731125" y="5013325"/>
          <p14:tracePt t="23815" x="7715250" y="5013325"/>
          <p14:tracePt t="23823" x="7705725" y="5013325"/>
          <p14:tracePt t="23831" x="7697788" y="5013325"/>
          <p14:tracePt t="23838" x="7688263" y="5013325"/>
          <p14:tracePt t="23846" x="7680325" y="5013325"/>
          <p14:tracePt t="23854" x="7654925" y="5013325"/>
          <p14:tracePt t="23862" x="7646988" y="5013325"/>
          <p14:tracePt t="23871" x="7637463" y="5013325"/>
          <p14:tracePt t="23879" x="7629525" y="5013325"/>
          <p14:tracePt t="23911" x="7621588" y="5022850"/>
          <p14:tracePt t="23928" x="7629525" y="5022850"/>
          <p14:tracePt t="23935" x="7680325" y="5030788"/>
          <p14:tracePt t="23942" x="7756525" y="5038725"/>
          <p14:tracePt t="23950" x="7832725" y="5064125"/>
          <p14:tracePt t="23959" x="7918450" y="5073650"/>
          <p14:tracePt t="23967" x="8020050" y="5081588"/>
          <p14:tracePt t="23974" x="8080375" y="5091113"/>
          <p14:tracePt t="23984" x="8147050" y="5116513"/>
          <p14:tracePt t="23991" x="8199438" y="5116513"/>
          <p14:tracePt t="23998" x="8240713" y="5124450"/>
          <p14:tracePt t="24007" x="8275638" y="5124450"/>
          <p14:tracePt t="24015" x="8318500" y="5132388"/>
          <p14:tracePt t="24023" x="8326438" y="5132388"/>
          <p14:tracePt t="24032" x="8334375" y="5132388"/>
          <p14:tracePt t="24503" x="8308975" y="5132388"/>
          <p14:tracePt t="24511" x="8283575" y="5132388"/>
          <p14:tracePt t="24519" x="8258175" y="5124450"/>
          <p14:tracePt t="24526" x="8215313" y="5106988"/>
          <p14:tracePt t="24535" x="8147050" y="5073650"/>
          <p14:tracePt t="24542" x="8096250" y="5056188"/>
          <p14:tracePt t="24552" x="8037513" y="5022850"/>
          <p14:tracePt t="24560" x="7986713" y="5005388"/>
          <p14:tracePt t="24567" x="7943850" y="4997450"/>
          <p14:tracePt t="24574" x="7918450" y="4972050"/>
          <p14:tracePt t="24582" x="7885113" y="4962525"/>
          <p14:tracePt t="24590" x="7867650" y="4954588"/>
          <p14:tracePt t="24599" x="7850188" y="4946650"/>
          <p14:tracePt t="24615" x="7842250" y="4946650"/>
          <p14:tracePt t="24655" x="7832725" y="4946650"/>
          <p14:tracePt t="24663" x="7824788" y="4937125"/>
          <p14:tracePt t="24671" x="7816850" y="4937125"/>
          <p14:tracePt t="24678" x="7799388" y="4937125"/>
          <p14:tracePt t="24686" x="7791450" y="4937125"/>
          <p14:tracePt t="24694" x="7781925" y="4937125"/>
          <p14:tracePt t="24719" x="7766050" y="4937125"/>
          <p14:tracePt t="24726" x="7748588" y="4929188"/>
          <p14:tracePt t="24759" x="7731125" y="4929188"/>
          <p14:tracePt t="24768" x="7723188" y="4929188"/>
          <p14:tracePt t="24782" x="7715250" y="4929188"/>
          <p14:tracePt t="24790" x="7705725" y="4929188"/>
          <p14:tracePt t="24798" x="7697788" y="4929188"/>
          <p14:tracePt t="24807" x="7688263" y="4929188"/>
          <p14:tracePt t="24823" x="7680325" y="4929188"/>
          <p14:tracePt t="24886" x="7672388" y="4929188"/>
          <p14:tracePt t="24902" x="7662863" y="4919663"/>
          <p14:tracePt t="24950" x="7654925" y="4919663"/>
          <p14:tracePt t="24983" x="7637463" y="4911725"/>
          <p14:tracePt t="24991" x="7629525" y="4911725"/>
          <p14:tracePt t="24998" x="7621588" y="4911725"/>
          <p14:tracePt t="25006" x="7596188" y="4903788"/>
          <p14:tracePt t="25014" x="7586663" y="4903788"/>
          <p14:tracePt t="25032" x="7570788" y="4903788"/>
          <p14:tracePt t="25039" x="7570788" y="4894263"/>
          <p14:tracePt t="25080" x="7561263" y="4886325"/>
          <p14:tracePt t="25094" x="7561263" y="4868863"/>
          <p14:tracePt t="25102" x="7561263" y="4852988"/>
          <p14:tracePt t="25110" x="7570788" y="4827588"/>
          <p14:tracePt t="25119" x="7578725" y="4792663"/>
          <p14:tracePt t="25127" x="7586663" y="4775200"/>
          <p14:tracePt t="25136" x="7586663" y="4759325"/>
          <p14:tracePt t="25143" x="7586663" y="4733925"/>
          <p14:tracePt t="25150" x="7596188" y="4708525"/>
          <p14:tracePt t="25158" x="7596188" y="4691063"/>
          <p14:tracePt t="25166" x="7596188" y="4683125"/>
          <p14:tracePt t="25175" x="7596188" y="4648200"/>
          <p14:tracePt t="25183" x="7596188" y="4640263"/>
          <p14:tracePt t="25207" x="7596188" y="4622800"/>
          <p14:tracePt t="25287" x="7596188" y="4640263"/>
          <p14:tracePt t="25296" x="7596188" y="4665663"/>
          <p14:tracePt t="25302" x="7596188" y="4699000"/>
          <p14:tracePt t="25310" x="7621588" y="4749800"/>
          <p14:tracePt t="25318" x="7629525" y="4802188"/>
          <p14:tracePt t="25326" x="7662863" y="4886325"/>
          <p14:tracePt t="25335" x="7672388" y="4929188"/>
          <p14:tracePt t="25342" x="7680325" y="4979988"/>
          <p14:tracePt t="25351" x="7680325" y="4997450"/>
          <p14:tracePt t="25359" x="7680325" y="5022850"/>
          <p14:tracePt t="25366" x="7688263" y="5038725"/>
          <p14:tracePt t="25374" x="7697788" y="5056188"/>
          <p14:tracePt t="25894" x="7697788" y="5064125"/>
          <p14:tracePt t="25902" x="7672388" y="5064125"/>
          <p14:tracePt t="25919" x="7662863" y="5064125"/>
          <p14:tracePt t="25926" x="7654925" y="5064125"/>
          <p14:tracePt t="25935" x="7646988" y="5064125"/>
          <p14:tracePt t="25942" x="7637463" y="5056188"/>
          <p14:tracePt t="25950" x="7629525" y="5048250"/>
          <p14:tracePt t="25958" x="7629525" y="5038725"/>
          <p14:tracePt t="25967" x="7596188" y="5013325"/>
          <p14:tracePt t="25976" x="7596188" y="4979988"/>
          <p14:tracePt t="25983" x="7586663" y="4937125"/>
          <p14:tracePt t="25991" x="7578725" y="4852988"/>
          <p14:tracePt t="25998" x="7535863" y="4784725"/>
          <p14:tracePt t="26006" x="7502525" y="4733925"/>
          <p14:tracePt t="26015" x="7467600" y="4673600"/>
          <p14:tracePt t="26023" x="7442200" y="4640263"/>
          <p14:tracePt t="26031" x="7416800" y="4589463"/>
          <p14:tracePt t="26038" x="7373938" y="4538663"/>
          <p14:tracePt t="26047" x="7332663" y="4495800"/>
          <p14:tracePt t="26054" x="7281863" y="4470400"/>
          <p14:tracePt t="26062" x="7229475" y="4427538"/>
          <p14:tracePt t="26071" x="7145338" y="4384675"/>
          <p14:tracePt t="26079" x="7008813" y="4308475"/>
          <p14:tracePt t="26087" x="6856413" y="4240213"/>
          <p14:tracePt t="26094" x="6653213" y="4181475"/>
          <p14:tracePt t="26102" x="6508750" y="4164013"/>
          <p14:tracePt t="26110" x="6321425" y="4105275"/>
          <p14:tracePt t="26118" x="6167438" y="4095750"/>
          <p14:tracePt t="26128" x="6040438" y="4087813"/>
          <p14:tracePt t="26136" x="5938838" y="4087813"/>
          <p14:tracePt t="26143" x="5853113" y="4087813"/>
          <p14:tracePt t="26150" x="5794375" y="4087813"/>
          <p14:tracePt t="26158" x="5735638" y="4105275"/>
          <p14:tracePt t="26167" x="5700713" y="4121150"/>
          <p14:tracePt t="26176" x="5675313" y="4146550"/>
          <p14:tracePt t="26183" x="5657850" y="4164013"/>
          <p14:tracePt t="26192" x="5641975" y="4197350"/>
          <p14:tracePt t="26199" x="5632450" y="4232275"/>
          <p14:tracePt t="26206" x="5616575" y="4275138"/>
          <p14:tracePt t="26214" x="5591175" y="4341813"/>
          <p14:tracePt t="26223" x="5581650" y="4402138"/>
          <p14:tracePt t="26231" x="5556250" y="4452938"/>
          <p14:tracePt t="26238" x="5530850" y="4495800"/>
          <p14:tracePt t="26247" x="5505450" y="4546600"/>
          <p14:tracePt t="26254" x="5497513" y="4572000"/>
          <p14:tracePt t="26262" x="5487988" y="4589463"/>
          <p14:tracePt t="26270" x="5472113" y="4597400"/>
          <p14:tracePt t="26279" x="5472113" y="4614863"/>
          <p14:tracePt t="26286" x="5472113" y="4622800"/>
          <p14:tracePt t="26295" x="5472113" y="4630738"/>
          <p14:tracePt t="26303" x="5472113" y="4648200"/>
          <p14:tracePt t="26310" x="5472113" y="4665663"/>
          <p14:tracePt t="26318" x="5472113" y="4673600"/>
          <p14:tracePt t="26326" x="5480050" y="4691063"/>
          <p14:tracePt t="26335" x="5480050" y="4708525"/>
          <p14:tracePt t="26342" x="5505450" y="4733925"/>
          <p14:tracePt t="26351" x="5505450" y="4749800"/>
          <p14:tracePt t="26358" x="5505450" y="4759325"/>
          <p14:tracePt t="26366" x="5505450" y="4792663"/>
          <p14:tracePt t="26374" x="5513388" y="4818063"/>
          <p14:tracePt t="26382" x="5513388" y="4827588"/>
          <p14:tracePt t="26391" x="5513388" y="4835525"/>
          <p14:tracePt t="26407" x="5513388" y="4852988"/>
          <p14:tracePt t="26511" x="5522913" y="4860925"/>
          <p14:tracePt t="26534" x="5530850" y="4860925"/>
          <p14:tracePt t="26542" x="5538788" y="4860925"/>
          <p14:tracePt t="26559" x="5565775" y="4860925"/>
          <p14:tracePt t="26574" x="5573713" y="4860925"/>
          <p14:tracePt t="26591" x="5599113" y="4860925"/>
          <p14:tracePt t="26599" x="5607050" y="4852988"/>
          <p14:tracePt t="26608" x="5616575" y="4852988"/>
          <p14:tracePt t="26616" x="5624513" y="4843463"/>
          <p14:tracePt t="26750" x="5632450" y="4843463"/>
          <p14:tracePt t="26759" x="5641975" y="4843463"/>
          <p14:tracePt t="26767" x="5641975" y="4852988"/>
          <p14:tracePt t="26782" x="5641975" y="4860925"/>
          <p14:tracePt t="26790" x="5641975" y="4868863"/>
          <p14:tracePt t="26807" x="5641975" y="4878388"/>
          <p14:tracePt t="26815" x="5641975" y="4886325"/>
          <p14:tracePt t="26903" x="5632450" y="4878388"/>
          <p14:tracePt t="26920" x="5632450" y="4868863"/>
          <p14:tracePt t="26928" x="5632450" y="4852988"/>
          <p14:tracePt t="26935" x="5632450" y="4843463"/>
          <p14:tracePt t="26943" x="5624513" y="4818063"/>
          <p14:tracePt t="26950" x="5624513" y="4792663"/>
          <p14:tracePt t="26958" x="5624513" y="4775200"/>
          <p14:tracePt t="26967" x="5607050" y="4741863"/>
          <p14:tracePt t="26976" x="5607050" y="4691063"/>
          <p14:tracePt t="26983" x="5599113" y="4665663"/>
          <p14:tracePt t="26991" x="5581650" y="4614863"/>
          <p14:tracePt t="26998" x="5581650" y="4579938"/>
          <p14:tracePt t="27006" x="5556250" y="4554538"/>
          <p14:tracePt t="27014" x="5538788" y="4521200"/>
          <p14:tracePt t="27023" x="5522913" y="4503738"/>
          <p14:tracePt t="27039" x="5513388" y="4503738"/>
          <p14:tracePt t="27046" x="5513388" y="4495800"/>
          <p14:tracePt t="27062" x="5505450" y="4486275"/>
          <p14:tracePt t="27119" x="5497513" y="4486275"/>
          <p14:tracePt t="27135" x="5487988" y="4486275"/>
          <p14:tracePt t="27143" x="5480050" y="4495800"/>
          <p14:tracePt t="27151" x="5480050" y="4538663"/>
          <p14:tracePt t="27158" x="5480050" y="4572000"/>
          <p14:tracePt t="27166" x="5480050" y="4622800"/>
          <p14:tracePt t="27175" x="5462588" y="4673600"/>
          <p14:tracePt t="27182" x="5462588" y="4716463"/>
          <p14:tracePt t="27191" x="5462588" y="4775200"/>
          <p14:tracePt t="27199" x="5462588" y="4818063"/>
          <p14:tracePt t="27206" x="5462588" y="4852988"/>
          <p14:tracePt t="27214" x="5462588" y="4878388"/>
          <p14:tracePt t="27222" x="5462588" y="4911725"/>
          <p14:tracePt t="27231" x="5462588" y="4954588"/>
          <p14:tracePt t="27240" x="5480050" y="4972050"/>
          <p14:tracePt t="27247" x="5487988" y="4997450"/>
          <p14:tracePt t="27254" x="5505450" y="5013325"/>
          <p14:tracePt t="27270" x="5513388" y="5022850"/>
          <p14:tracePt t="27278" x="5513388" y="5030788"/>
          <p14:tracePt t="27295" x="5522913" y="5038725"/>
          <p14:tracePt t="27318" x="5530850" y="5048250"/>
          <p14:tracePt t="27382" x="5548313" y="5048250"/>
          <p14:tracePt t="27391" x="5573713" y="5048250"/>
          <p14:tracePt t="27400" x="5607050" y="5030788"/>
          <p14:tracePt t="27407" x="5657850" y="5013325"/>
          <p14:tracePt t="27414" x="5735638" y="4962525"/>
          <p14:tracePt t="27422" x="5819775" y="4929188"/>
          <p14:tracePt t="27430" x="5921375" y="4886325"/>
          <p14:tracePt t="27438" x="6040438" y="4835525"/>
          <p14:tracePt t="27447" x="6176963" y="4775200"/>
          <p14:tracePt t="27455" x="6311900" y="4741863"/>
          <p14:tracePt t="27462" x="6448425" y="4683125"/>
          <p14:tracePt t="27470" x="6592888" y="4630738"/>
          <p14:tracePt t="27478" x="6797675" y="4579938"/>
          <p14:tracePt t="27487" x="6924675" y="4538663"/>
          <p14:tracePt t="27494" x="7069138" y="4529138"/>
          <p14:tracePt t="27503" x="7196138" y="4503738"/>
          <p14:tracePt t="27511" x="7297738" y="4495800"/>
          <p14:tracePt t="27519" x="7383463" y="4495800"/>
          <p14:tracePt t="27526" x="7426325" y="4495800"/>
          <p14:tracePt t="27534" x="7459663" y="4495800"/>
          <p14:tracePt t="27542" x="7467600" y="4495800"/>
          <p14:tracePt t="27551" x="7477125" y="4495800"/>
          <p14:tracePt t="27559" x="7485063" y="4495800"/>
          <p14:tracePt t="27566" x="7493000" y="4495800"/>
          <p14:tracePt t="27574" x="7502525" y="4521200"/>
          <p14:tracePt t="27582" x="7518400" y="4554538"/>
          <p14:tracePt t="27590" x="7527925" y="4579938"/>
          <p14:tracePt t="27599" x="7535863" y="4622800"/>
          <p14:tracePt t="27608" x="7545388" y="4673600"/>
          <p14:tracePt t="27616" x="7570788" y="4733925"/>
          <p14:tracePt t="27623" x="7578725" y="4775200"/>
          <p14:tracePt t="27630" x="7596188" y="4852988"/>
          <p14:tracePt t="27638" x="7629525" y="4903788"/>
          <p14:tracePt t="27647" x="7637463" y="4962525"/>
          <p14:tracePt t="27656" x="7672388" y="5022850"/>
          <p14:tracePt t="27663" x="7680325" y="5056188"/>
          <p14:tracePt t="27670" x="7688263" y="5073650"/>
          <p14:tracePt t="27678" x="7688263" y="5081588"/>
          <p14:tracePt t="27687" x="7688263" y="5091113"/>
          <p14:tracePt t="27751" x="7697788" y="5099050"/>
          <p14:tracePt t="27768" x="7723188" y="5099050"/>
          <p14:tracePt t="27775" x="7740650" y="5099050"/>
          <p14:tracePt t="27782" x="7773988" y="5091113"/>
          <p14:tracePt t="27790" x="7791450" y="5081588"/>
          <p14:tracePt t="28167" x="7791450" y="5073650"/>
          <p14:tracePt t="28176" x="7791450" y="5056188"/>
          <p14:tracePt t="28206" x="7791450" y="5048250"/>
          <p14:tracePt t="28231" x="7791450" y="5038725"/>
          <p14:tracePt t="28247" x="7791450" y="5030788"/>
          <p14:tracePt t="28262" x="7791450" y="5022850"/>
          <p14:tracePt t="28614" x="7824788" y="5022850"/>
          <p14:tracePt t="28622" x="7867650" y="5022850"/>
          <p14:tracePt t="28630" x="7926388" y="5022850"/>
          <p14:tracePt t="28638" x="8012113" y="5022850"/>
          <p14:tracePt t="28647" x="8088313" y="5022850"/>
          <p14:tracePt t="28655" x="8174038" y="5022850"/>
          <p14:tracePt t="28663" x="8240713" y="5022850"/>
          <p14:tracePt t="28671" x="8326438" y="5022850"/>
          <p14:tracePt t="28678" x="8402638" y="5022850"/>
          <p14:tracePt t="28686" x="8496300" y="5022850"/>
          <p14:tracePt t="28695" x="8580438" y="5022850"/>
          <p14:tracePt t="28702" x="8658225" y="5022850"/>
          <p14:tracePt t="28712" x="8724900" y="5013325"/>
          <p14:tracePt t="28720" x="8818563" y="4997450"/>
          <p14:tracePt t="28727" x="8921750" y="4962525"/>
          <p14:tracePt t="28734" x="9064625" y="4919663"/>
          <p14:tracePt t="28742" x="9175750" y="4903788"/>
          <p14:tracePt t="28750" x="9353550" y="4894263"/>
          <p14:tracePt t="28759" x="9482138" y="4886325"/>
          <p14:tracePt t="28767" x="9642475" y="4843463"/>
          <p14:tracePt t="28775" x="9786938" y="4835525"/>
          <p14:tracePt t="28782" x="9948863" y="4810125"/>
          <p14:tracePt t="28790" x="10034588" y="4802188"/>
          <p14:tracePt t="28798" x="10118725" y="4775200"/>
          <p14:tracePt t="28806" x="10204450" y="4775200"/>
          <p14:tracePt t="28816" x="10263188" y="4767263"/>
          <p14:tracePt t="28823" x="10339388" y="4741863"/>
          <p14:tracePt t="28831" x="10364788" y="4741863"/>
          <p14:tracePt t="28838" x="10382250" y="4733925"/>
          <p14:tracePt t="28846" x="10399713" y="4733925"/>
          <p14:tracePt t="28855" x="10433050" y="4733925"/>
          <p14:tracePt t="28863" x="10450513" y="4733925"/>
          <p14:tracePt t="28871" x="10467975" y="4724400"/>
          <p14:tracePt t="28879" x="10483850" y="4724400"/>
          <p14:tracePt t="28886" x="10509250" y="4724400"/>
          <p14:tracePt t="28902" x="10518775" y="4724400"/>
          <p14:tracePt t="28927" x="10526713" y="4724400"/>
          <p14:tracePt t="29102" x="10483850" y="4724400"/>
          <p14:tracePt t="29110" x="10415588" y="4724400"/>
          <p14:tracePt t="29119" x="10313988" y="4741863"/>
          <p14:tracePt t="29127" x="10255250" y="4767263"/>
          <p14:tracePt t="29136" x="10194925" y="4775200"/>
          <p14:tracePt t="29143" x="10144125" y="4792663"/>
          <p14:tracePt t="29150" x="10101263" y="4802188"/>
          <p14:tracePt t="29158" x="10050463" y="4810125"/>
          <p14:tracePt t="29166" x="10017125" y="4818063"/>
          <p14:tracePt t="29175" x="9974263" y="4818063"/>
          <p14:tracePt t="29182" x="9940925" y="4835525"/>
          <p14:tracePt t="29192" x="9923463" y="4835525"/>
          <p14:tracePt t="29199" x="9898063" y="4835525"/>
          <p14:tracePt t="29206" x="9872663" y="4835525"/>
          <p14:tracePt t="29214" x="9839325" y="4835525"/>
          <p14:tracePt t="29222" x="9812338" y="4835525"/>
          <p14:tracePt t="29231" x="9745663" y="4835525"/>
          <p14:tracePt t="29239" x="9667875" y="4835525"/>
          <p14:tracePt t="29247" x="9617075" y="4835525"/>
          <p14:tracePt t="29254" x="9540875" y="4835525"/>
          <p14:tracePt t="29262" x="9498013" y="4835525"/>
          <p14:tracePt t="29270" x="9464675" y="4835525"/>
          <p14:tracePt t="29278" x="9439275" y="4835525"/>
          <p14:tracePt t="29287" x="9405938" y="4835525"/>
          <p14:tracePt t="29294" x="9380538" y="4835525"/>
          <p14:tracePt t="29303" x="9371013" y="4835525"/>
          <p14:tracePt t="29310" x="9345613" y="4835525"/>
          <p14:tracePt t="29318" x="9328150" y="4835525"/>
          <p14:tracePt t="29326" x="9312275" y="4835525"/>
          <p14:tracePt t="29335" x="9286875" y="4835525"/>
          <p14:tracePt t="29342" x="9251950" y="4835525"/>
          <p14:tracePt t="29351" x="9236075" y="4835525"/>
          <p14:tracePt t="29358" x="9218613" y="4843463"/>
          <p14:tracePt t="29366" x="9201150" y="4843463"/>
          <p14:tracePt t="29374" x="9193213" y="4852988"/>
          <p14:tracePt t="29431" x="9236075" y="4860925"/>
          <p14:tracePt t="29439" x="9363075" y="4886325"/>
          <p14:tracePt t="29447" x="9515475" y="4886325"/>
          <p14:tracePt t="29455" x="9771063" y="4886325"/>
          <p14:tracePt t="29462" x="10118725" y="4886325"/>
          <p14:tracePt t="29470" x="10577513" y="4886325"/>
          <p14:tracePt t="29478" x="11044238" y="4886325"/>
          <p14:tracePt t="29487" x="11418888" y="4886325"/>
          <p14:tracePt t="29495" x="11733213" y="4886325"/>
          <p14:tracePt t="29502" x="11971338" y="4886325"/>
          <p14:tracePt t="29511" x="12106275" y="4894263"/>
          <p14:tracePt t="29519" x="12184063" y="4903788"/>
          <p14:tracePt t="29855" x="12123738" y="4954588"/>
          <p14:tracePt t="29863" x="12072938" y="4972050"/>
          <p14:tracePt t="29872" x="12014200" y="4972050"/>
          <p14:tracePt t="29879" x="11971338" y="4979988"/>
          <p14:tracePt t="29886" x="11928475" y="4979988"/>
          <p14:tracePt t="29894" x="11877675" y="4979988"/>
          <p14:tracePt t="29902" x="11852275" y="4979988"/>
          <p14:tracePt t="29911" x="11826875" y="4979988"/>
          <p14:tracePt t="29918" x="11801475" y="4979988"/>
          <p14:tracePt t="29927" x="11784013" y="4979988"/>
          <p14:tracePt t="29934" x="11766550" y="4979988"/>
          <p14:tracePt t="29942" x="11733213" y="4979988"/>
          <p14:tracePt t="29959" x="11707813" y="4979988"/>
          <p14:tracePt t="29966" x="11699875" y="4979988"/>
          <p14:tracePt t="29975" x="11674475" y="4979988"/>
          <p14:tracePt t="29982" x="11657013" y="4979988"/>
          <p14:tracePt t="29991" x="11639550" y="4979988"/>
          <p14:tracePt t="29998" x="11606213" y="4979988"/>
          <p14:tracePt t="30006" x="11588750" y="4979988"/>
          <p14:tracePt t="30022" x="11571288" y="4979988"/>
          <p14:tracePt t="30031" x="11563350" y="4979988"/>
          <p14:tracePt t="30664" x="11555413" y="4979988"/>
          <p14:tracePt t="30671" x="11537950" y="4979988"/>
          <p14:tracePt t="30678" x="11530013" y="4979988"/>
          <p14:tracePt t="30686" x="11503025" y="4979988"/>
          <p14:tracePt t="30695" x="11461750" y="4979988"/>
          <p14:tracePt t="30702" x="11410950" y="5005388"/>
          <p14:tracePt t="30711" x="11368088" y="5022850"/>
          <p14:tracePt t="30719" x="11317288" y="5030788"/>
          <p14:tracePt t="30727" x="11274425" y="5038725"/>
          <p14:tracePt t="30734" x="11249025" y="5048250"/>
          <p14:tracePt t="30742" x="11215688" y="5064125"/>
          <p14:tracePt t="30750" x="11172825" y="5073650"/>
          <p14:tracePt t="30759" x="11122025" y="5081588"/>
          <p14:tracePt t="30768" x="11061700" y="5116513"/>
          <p14:tracePt t="30775" x="11028363" y="5124450"/>
          <p14:tracePt t="30782" x="11002963" y="5132388"/>
          <p14:tracePt t="30790" x="10985500" y="5141913"/>
          <p14:tracePt t="30799" x="10952163" y="5157788"/>
          <p14:tracePt t="30807" x="10942638" y="5157788"/>
          <p14:tracePt t="30815" x="10942638" y="5167313"/>
          <p14:tracePt t="30823" x="10942638" y="5183188"/>
          <p14:tracePt t="30830" x="10942638" y="5192713"/>
          <p14:tracePt t="30838" x="10942638" y="5218113"/>
          <p14:tracePt t="30846" x="10942638" y="5226050"/>
          <p14:tracePt t="30863" x="10942638" y="5260975"/>
          <p14:tracePt t="30872" x="10942638" y="5268913"/>
          <p14:tracePt t="30880" x="10942638" y="5286375"/>
          <p14:tracePt t="30887" x="10942638" y="5294313"/>
          <p14:tracePt t="30894" x="10942638" y="5302250"/>
          <p14:tracePt t="30911" x="10942638" y="5319713"/>
          <p14:tracePt t="30927" x="10934700" y="5327650"/>
          <p14:tracePt t="30998" x="10934700" y="5311775"/>
          <p14:tracePt t="31006" x="10934700" y="5286375"/>
          <p14:tracePt t="31015" x="10934700" y="5251450"/>
          <p14:tracePt t="31022" x="10960100" y="5192713"/>
          <p14:tracePt t="31031" x="10960100" y="5157788"/>
          <p14:tracePt t="31039" x="10968038" y="5106988"/>
          <p14:tracePt t="31046" x="10977563" y="5056188"/>
          <p14:tracePt t="31054" x="10977563" y="5013325"/>
          <p14:tracePt t="31062" x="10985500" y="4946650"/>
          <p14:tracePt t="31071" x="10993438" y="4886325"/>
          <p14:tracePt t="31080" x="11002963" y="4835525"/>
          <p14:tracePt t="31087" x="11002963" y="4775200"/>
          <p14:tracePt t="31094" x="11002963" y="4724400"/>
          <p14:tracePt t="31102" x="11002963" y="4648200"/>
          <p14:tracePt t="31110" x="11002963" y="4605338"/>
          <p14:tracePt t="31118" x="11002963" y="4546600"/>
          <p14:tracePt t="31127" x="10993438" y="4486275"/>
          <p14:tracePt t="31135" x="10960100" y="4427538"/>
          <p14:tracePt t="31143" x="10926763" y="4359275"/>
          <p14:tracePt t="31151" x="10901363" y="4300538"/>
          <p14:tracePt t="31158" x="10891838" y="4249738"/>
          <p14:tracePt t="31166" x="10858500" y="4214813"/>
          <p14:tracePt t="31174" x="10833100" y="4181475"/>
          <p14:tracePt t="31183" x="10815638" y="4130675"/>
          <p14:tracePt t="31192" x="10798175" y="4105275"/>
          <p14:tracePt t="31198" x="10782300" y="4087813"/>
          <p14:tracePt t="31206" x="10756900" y="4062413"/>
          <p14:tracePt t="31214" x="10739438" y="4044950"/>
          <p14:tracePt t="31222" x="10721975" y="4027488"/>
          <p14:tracePt t="31231" x="10714038" y="4019550"/>
          <p14:tracePt t="31239" x="10696575" y="4011613"/>
          <p14:tracePt t="31248" x="10688638" y="3994150"/>
          <p14:tracePt t="31254" x="10679113" y="3986213"/>
          <p14:tracePt t="31262" x="10671175" y="3976688"/>
          <p14:tracePt t="31270" x="10663238" y="3976688"/>
          <p14:tracePt t="31287" x="10653713" y="3976688"/>
          <p14:tracePt t="31296" x="10637838" y="3976688"/>
          <p14:tracePt t="31310" x="10628313" y="3976688"/>
          <p14:tracePt t="31318" x="10612438" y="3976688"/>
          <p14:tracePt t="31326" x="10594975" y="3976688"/>
          <p14:tracePt t="31335" x="10560050" y="3976688"/>
          <p14:tracePt t="31351" x="10544175" y="3976688"/>
          <p14:tracePt t="31359" x="10518775" y="4002088"/>
          <p14:tracePt t="31366" x="10493375" y="4011613"/>
          <p14:tracePt t="31374" x="10467975" y="4037013"/>
          <p14:tracePt t="31382" x="10425113" y="4105275"/>
          <p14:tracePt t="31390" x="10390188" y="4156075"/>
          <p14:tracePt t="31400" x="10364788" y="4206875"/>
          <p14:tracePt t="31407" x="10306050" y="4291013"/>
          <p14:tracePt t="31414" x="10263188" y="4359275"/>
          <p14:tracePt t="31422" x="10245725" y="4435475"/>
          <p14:tracePt t="31430" x="10212388" y="4538663"/>
          <p14:tracePt t="31439" x="10186988" y="4640263"/>
          <p14:tracePt t="31447" x="10161588" y="4741863"/>
          <p14:tracePt t="31455" x="10161588" y="4835525"/>
          <p14:tracePt t="31463" x="10144125" y="4911725"/>
          <p14:tracePt t="31470" x="10144125" y="5013325"/>
          <p14:tracePt t="31478" x="10144125" y="5081588"/>
          <p14:tracePt t="31487" x="10144125" y="5167313"/>
          <p14:tracePt t="31495" x="10144125" y="5235575"/>
          <p14:tracePt t="31502" x="10144125" y="5319713"/>
          <p14:tracePt t="31511" x="10144125" y="5421313"/>
          <p14:tracePt t="31519" x="10144125" y="5497513"/>
          <p14:tracePt t="31526" x="10161588" y="5583238"/>
          <p14:tracePt t="31534" x="10161588" y="5626100"/>
          <p14:tracePt t="31542" x="10169525" y="5668963"/>
          <p14:tracePt t="31551" x="10179050" y="5719763"/>
          <p14:tracePt t="31560" x="10186988" y="5745163"/>
          <p14:tracePt t="31567" x="10194925" y="5761038"/>
          <p14:tracePt t="31574" x="10194925" y="5770563"/>
          <p14:tracePt t="31582" x="10204450" y="5778500"/>
          <p14:tracePt t="31599" x="10212388" y="5795963"/>
          <p14:tracePt t="31607" x="10212388" y="5803900"/>
          <p14:tracePt t="31616" x="10229850" y="5813425"/>
          <p14:tracePt t="31623" x="10237788" y="5813425"/>
          <p14:tracePt t="31630" x="10245725" y="5821363"/>
          <p14:tracePt t="31638" x="10263188" y="5829300"/>
          <p14:tracePt t="31647" x="10298113" y="5838825"/>
          <p14:tracePt t="31655" x="10313988" y="5846763"/>
          <p14:tracePt t="31663" x="10339388" y="5846763"/>
          <p14:tracePt t="31671" x="10374313" y="5846763"/>
          <p14:tracePt t="31678" x="10390188" y="5846763"/>
          <p14:tracePt t="31686" x="10407650" y="5846763"/>
          <p14:tracePt t="31694" x="10425113" y="5846763"/>
          <p14:tracePt t="31702" x="10433050" y="5846763"/>
          <p14:tracePt t="31712" x="10458450" y="5846763"/>
          <p14:tracePt t="31719" x="10467975" y="5846763"/>
          <p14:tracePt t="31726" x="10475913" y="5846763"/>
          <p14:tracePt t="31734" x="10483850" y="5846763"/>
          <p14:tracePt t="31742" x="10493375" y="5846763"/>
          <p14:tracePt t="31768" x="10509250" y="5846763"/>
          <p14:tracePt t="31791" x="10518775" y="5846763"/>
          <p14:tracePt t="31799" x="10534650" y="5838825"/>
          <p14:tracePt t="31823" x="10544175" y="5829300"/>
          <p14:tracePt t="31830" x="10552113" y="5821363"/>
          <p14:tracePt t="31863" x="10560050" y="5813425"/>
          <p14:tracePt t="32862" x="10552113" y="5788025"/>
          <p14:tracePt t="32871" x="10483850" y="5745163"/>
          <p14:tracePt t="32880" x="10407650" y="5694363"/>
          <p14:tracePt t="32886" x="10356850" y="5651500"/>
          <p14:tracePt t="32894" x="10280650" y="5583238"/>
          <p14:tracePt t="32902" x="10229850" y="5532438"/>
          <p14:tracePt t="32910" x="10161588" y="5446713"/>
          <p14:tracePt t="32919" x="10126663" y="5380038"/>
          <p14:tracePt t="32927" x="10093325" y="5327650"/>
          <p14:tracePt t="32935" x="10085388" y="5302250"/>
          <p14:tracePt t="32942" x="10075863" y="5276850"/>
          <p14:tracePt t="32950" x="10067925" y="5251450"/>
          <p14:tracePt t="32966" x="10059988" y="5218113"/>
          <p14:tracePt t="32982" x="10059988" y="5208588"/>
          <p14:tracePt t="32990" x="10050463" y="5183188"/>
          <p14:tracePt t="33031" x="10034588" y="5167313"/>
          <p14:tracePt t="33087" x="10025063" y="5167313"/>
          <p14:tracePt t="33102" x="9999663" y="5175250"/>
          <p14:tracePt t="33110" x="9983788" y="5208588"/>
          <p14:tracePt t="33118" x="9956800" y="5243513"/>
          <p14:tracePt t="33127" x="9940925" y="5268913"/>
          <p14:tracePt t="33135" x="9915525" y="5294313"/>
          <p14:tracePt t="33143" x="9898063" y="5319713"/>
          <p14:tracePt t="33150" x="9872663" y="5353050"/>
          <p14:tracePt t="33175" x="9864725" y="5380038"/>
          <p14:tracePt t="33182" x="9864725" y="5387975"/>
          <p14:tracePt t="33295" x="9864725" y="5380038"/>
          <p14:tracePt t="33303" x="9864725" y="5337175"/>
          <p14:tracePt t="33310" x="9864725" y="5294313"/>
          <p14:tracePt t="33318" x="9864725" y="5251450"/>
          <p14:tracePt t="33327" x="9855200" y="5192713"/>
          <p14:tracePt t="33335" x="9839325" y="5132388"/>
          <p14:tracePt t="33342" x="9829800" y="5073650"/>
          <p14:tracePt t="33352" x="9821863" y="5013325"/>
          <p14:tracePt t="33359" x="9821863" y="4954588"/>
          <p14:tracePt t="33366" x="9821863" y="4852988"/>
          <p14:tracePt t="33374" x="9821863" y="4784725"/>
          <p14:tracePt t="33382" x="9821863" y="4724400"/>
          <p14:tracePt t="33392" x="9847263" y="4648200"/>
          <p14:tracePt t="33399" x="9898063" y="4589463"/>
          <p14:tracePt t="33407" x="9983788" y="4503738"/>
          <p14:tracePt t="33414" x="10075863" y="4427538"/>
          <p14:tracePt t="33422" x="10126663" y="4368800"/>
          <p14:tracePt t="33431" x="10255250" y="4333875"/>
          <p14:tracePt t="33439" x="10382250" y="4275138"/>
          <p14:tracePt t="33448" x="10501313" y="4232275"/>
          <p14:tracePt t="33456" x="10620375" y="4181475"/>
          <p14:tracePt t="33463" x="10729913" y="4171950"/>
          <p14:tracePt t="33470" x="10782300" y="4164013"/>
          <p14:tracePt t="33478" x="10815638" y="4164013"/>
          <p14:tracePt t="33486" x="10848975" y="4146550"/>
          <p14:tracePt t="33495" x="10858500" y="4146550"/>
          <p14:tracePt t="33504" x="10874375" y="4146550"/>
          <p14:tracePt t="33511" x="10891838" y="4156075"/>
          <p14:tracePt t="33518" x="10917238" y="4197350"/>
          <p14:tracePt t="33526" x="10934700" y="4240213"/>
          <p14:tracePt t="33535" x="10977563" y="4308475"/>
          <p14:tracePt t="33542" x="11010900" y="4384675"/>
          <p14:tracePt t="33551" x="11044238" y="4460875"/>
          <p14:tracePt t="33559" x="11061700" y="4529138"/>
          <p14:tracePt t="33567" x="11096625" y="4597400"/>
          <p14:tracePt t="33574" x="11112500" y="4673600"/>
          <p14:tracePt t="33582" x="11129963" y="4716463"/>
          <p14:tracePt t="33591" x="11129963" y="4749800"/>
          <p14:tracePt t="33598" x="11147425" y="4792663"/>
          <p14:tracePt t="33606" x="11147425" y="4827588"/>
          <p14:tracePt t="33616" x="11147425" y="4852988"/>
          <p14:tracePt t="33622" x="11155363" y="4860925"/>
          <p14:tracePt t="33630" x="11155363" y="4878388"/>
          <p14:tracePt t="33638" x="11155363" y="4894263"/>
          <p14:tracePt t="33647" x="11163300" y="4903788"/>
          <p14:tracePt t="33663" x="11172825" y="4911725"/>
          <p14:tracePt t="33678" x="11172825" y="4929188"/>
          <p14:tracePt t="33768" x="11180763" y="4937125"/>
          <p14:tracePt t="35591" x="11172825" y="4937125"/>
          <p14:tracePt t="35599" x="11147425" y="4937125"/>
          <p14:tracePt t="35607" x="11129963" y="4937125"/>
          <p14:tracePt t="35615" x="11122025" y="4937125"/>
          <p14:tracePt t="35622" x="11096625" y="4929188"/>
          <p14:tracePt t="35630" x="11028363" y="4903788"/>
          <p14:tracePt t="35638" x="10942638" y="4868863"/>
          <p14:tracePt t="35647" x="10848975" y="4827588"/>
          <p14:tracePt t="35655" x="10764838" y="4802188"/>
          <p14:tracePt t="35662" x="10696575" y="4759325"/>
          <p14:tracePt t="35671" x="10637838" y="4716463"/>
          <p14:tracePt t="35678" x="10585450" y="4673600"/>
          <p14:tracePt t="35686" x="10560050" y="4665663"/>
          <p14:tracePt t="35694" x="10534650" y="4640263"/>
          <p14:tracePt t="35702" x="10501313" y="4597400"/>
          <p14:tracePt t="35710" x="10483850" y="4572000"/>
          <p14:tracePt t="35719" x="10467975" y="4554538"/>
          <p14:tracePt t="35727" x="10458450" y="4529138"/>
          <p14:tracePt t="35734" x="10450513" y="4503738"/>
          <p14:tracePt t="35742" x="10433050" y="4478338"/>
          <p14:tracePt t="35751" x="10415588" y="4460875"/>
          <p14:tracePt t="35759" x="10407650" y="4435475"/>
          <p14:tracePt t="35767" x="10399713" y="4410075"/>
          <p14:tracePt t="35775" x="10382250" y="4376738"/>
          <p14:tracePt t="35791" x="10382250" y="4351338"/>
          <p14:tracePt t="35798" x="10382250" y="4341813"/>
          <p14:tracePt t="35807" x="10382250" y="4308475"/>
          <p14:tracePt t="35815" x="10382250" y="4300538"/>
          <p14:tracePt t="35823" x="10382250" y="4283075"/>
          <p14:tracePt t="35831" x="10382250" y="4275138"/>
          <p14:tracePt t="35838" x="10382250" y="4265613"/>
          <p14:tracePt t="35846" x="10382250" y="4249738"/>
          <p14:tracePt t="35854" x="10382250" y="4240213"/>
          <p14:tracePt t="35863" x="10382250" y="4232275"/>
          <p14:tracePt t="35872" x="10382250" y="4214813"/>
          <p14:tracePt t="35880" x="10382250" y="4206875"/>
          <p14:tracePt t="35887" x="10382250" y="4197350"/>
          <p14:tracePt t="35894" x="10374313" y="4171950"/>
          <p14:tracePt t="35902" x="10331450" y="4138613"/>
          <p14:tracePt t="35910" x="10306050" y="4113213"/>
          <p14:tracePt t="35920" x="10298113" y="4095750"/>
          <p14:tracePt t="35927" x="10245725" y="4079875"/>
          <p14:tracePt t="35935" x="10212388" y="4070350"/>
          <p14:tracePt t="35942" x="10144125" y="4044950"/>
          <p14:tracePt t="35950" x="10110788" y="4044950"/>
          <p14:tracePt t="35958" x="10050463" y="4037013"/>
          <p14:tracePt t="35967" x="9999663" y="4037013"/>
          <p14:tracePt t="35974" x="9956800" y="4037013"/>
          <p14:tracePt t="35983" x="9931400" y="4037013"/>
          <p14:tracePt t="35990" x="9906000" y="4037013"/>
          <p14:tracePt t="35998" x="9898063" y="4037013"/>
          <p14:tracePt t="36006" x="9872663" y="4052888"/>
          <p14:tracePt t="36015" x="9855200" y="4070350"/>
          <p14:tracePt t="36022" x="9829800" y="4113213"/>
          <p14:tracePt t="36032" x="9796463" y="4164013"/>
          <p14:tracePt t="36039" x="9779000" y="4224338"/>
          <p14:tracePt t="36046" x="9761538" y="4275138"/>
          <p14:tracePt t="36054" x="9728200" y="4325938"/>
          <p14:tracePt t="36062" x="9710738" y="4384675"/>
          <p14:tracePt t="36070" x="9677400" y="4445000"/>
          <p14:tracePt t="36078" x="9677400" y="4478338"/>
          <p14:tracePt t="36088" x="9667875" y="4521200"/>
          <p14:tracePt t="36094" x="9652000" y="4589463"/>
          <p14:tracePt t="36102" x="9626600" y="4630738"/>
          <p14:tracePt t="36110" x="9617075" y="4665663"/>
          <p14:tracePt t="36119" x="9609138" y="4708525"/>
          <p14:tracePt t="36127" x="9601200" y="4759325"/>
          <p14:tracePt t="36135" x="9601200" y="4802188"/>
          <p14:tracePt t="36143" x="9601200" y="4843463"/>
          <p14:tracePt t="36150" x="9601200" y="4886325"/>
          <p14:tracePt t="36158" x="9601200" y="4929188"/>
          <p14:tracePt t="36166" x="9601200" y="4987925"/>
          <p14:tracePt t="36175" x="9601200" y="5022850"/>
          <p14:tracePt t="36183" x="9601200" y="5064125"/>
          <p14:tracePt t="36191" x="9617075" y="5099050"/>
          <p14:tracePt t="36198" x="9634538" y="5132388"/>
          <p14:tracePt t="36206" x="9642475" y="5157788"/>
          <p14:tracePt t="36214" x="9659938" y="5192713"/>
          <p14:tracePt t="36223" x="9667875" y="5226050"/>
          <p14:tracePt t="36231" x="9677400" y="5243513"/>
          <p14:tracePt t="36240" x="9694863" y="5276850"/>
          <p14:tracePt t="36248" x="9710738" y="5286375"/>
          <p14:tracePt t="36254" x="9728200" y="5311775"/>
          <p14:tracePt t="36262" x="9736138" y="5327650"/>
          <p14:tracePt t="36271" x="9745663" y="5345113"/>
          <p14:tracePt t="36279" x="9753600" y="5345113"/>
          <p14:tracePt t="36287" x="9761538" y="5353050"/>
          <p14:tracePt t="36296" x="9761538" y="5362575"/>
          <p14:tracePt t="36303" x="9786938" y="5380038"/>
          <p14:tracePt t="36310" x="9812338" y="5387975"/>
          <p14:tracePt t="36318" x="9812338" y="5395913"/>
          <p14:tracePt t="36326" x="9821863" y="5395913"/>
          <p14:tracePt t="36335" x="9847263" y="5413375"/>
          <p14:tracePt t="36343" x="9872663" y="5421313"/>
          <p14:tracePt t="36352" x="9890125" y="5421313"/>
          <p14:tracePt t="36359" x="9931400" y="5421313"/>
          <p14:tracePt t="36366" x="9966325" y="5421313"/>
          <p14:tracePt t="36374" x="9991725" y="5421313"/>
          <p14:tracePt t="36382" x="10034588" y="5421313"/>
          <p14:tracePt t="36391" x="10085388" y="5421313"/>
          <p14:tracePt t="36400" x="10101263" y="5421313"/>
          <p14:tracePt t="36407" x="10144125" y="5421313"/>
          <p14:tracePt t="36414" x="10169525" y="5421313"/>
          <p14:tracePt t="36422" x="10204450" y="5421313"/>
          <p14:tracePt t="36430" x="10220325" y="5421313"/>
          <p14:tracePt t="36439" x="10245725" y="5421313"/>
          <p14:tracePt t="36447" x="10263188" y="5421313"/>
          <p14:tracePt t="36456" x="10288588" y="5421313"/>
          <p14:tracePt t="36462" x="10313988" y="5421313"/>
          <p14:tracePt t="36470" x="10339388" y="5413375"/>
          <p14:tracePt t="36478" x="10374313" y="5413375"/>
          <p14:tracePt t="36486" x="10390188" y="5405438"/>
          <p14:tracePt t="36495" x="10415588" y="5395913"/>
          <p14:tracePt t="36503" x="10450513" y="5370513"/>
          <p14:tracePt t="36512" x="10467975" y="5362575"/>
          <p14:tracePt t="36518" x="10483850" y="5353050"/>
          <p14:tracePt t="36526" x="10493375" y="5337175"/>
          <p14:tracePt t="36534" x="10501313" y="5337175"/>
          <p14:tracePt t="36542" x="10518775" y="5311775"/>
          <p14:tracePt t="36550" x="10526713" y="5294313"/>
          <p14:tracePt t="36560" x="10534650" y="5276850"/>
          <p14:tracePt t="36567" x="10560050" y="5251450"/>
          <p14:tracePt t="36574" x="10577513" y="5218113"/>
          <p14:tracePt t="36582" x="10585450" y="5167313"/>
          <p14:tracePt t="36590" x="10594975" y="5141913"/>
          <p14:tracePt t="36599" x="10602913" y="5099050"/>
          <p14:tracePt t="36607" x="10612438" y="5056188"/>
          <p14:tracePt t="36616" x="10612438" y="4997450"/>
          <p14:tracePt t="36623" x="10612438" y="4954588"/>
          <p14:tracePt t="36630" x="10612438" y="4894263"/>
          <p14:tracePt t="36638" x="10612438" y="4835525"/>
          <p14:tracePt t="36647" x="10612438" y="4767263"/>
          <p14:tracePt t="36655" x="10594975" y="4708525"/>
          <p14:tracePt t="36663" x="10569575" y="4657725"/>
          <p14:tracePt t="36671" x="10544175" y="4597400"/>
          <p14:tracePt t="36678" x="10534650" y="4546600"/>
          <p14:tracePt t="36686" x="10526713" y="4503738"/>
          <p14:tracePt t="36694" x="10483850" y="4452938"/>
          <p14:tracePt t="36703" x="10450513" y="4402138"/>
          <p14:tracePt t="36712" x="10433050" y="4368800"/>
          <p14:tracePt t="36719" x="10399713" y="4325938"/>
          <p14:tracePt t="36727" x="10382250" y="4300538"/>
          <p14:tracePt t="36734" x="10356850" y="4283075"/>
          <p14:tracePt t="36742" x="10323513" y="4265613"/>
          <p14:tracePt t="36751" x="10298113" y="4240213"/>
          <p14:tracePt t="36759" x="10280650" y="4232275"/>
          <p14:tracePt t="36767" x="10271125" y="4232275"/>
          <p14:tracePt t="36774" x="10255250" y="4224338"/>
          <p14:tracePt t="36782" x="10237788" y="4224338"/>
          <p14:tracePt t="36799" x="10212388" y="4224338"/>
          <p14:tracePt t="36807" x="10204450" y="4224338"/>
          <p14:tracePt t="36815" x="10179050" y="4224338"/>
          <p14:tracePt t="36823" x="10153650" y="4224338"/>
          <p14:tracePt t="36830" x="10136188" y="4224338"/>
          <p14:tracePt t="36838" x="10101263" y="4224338"/>
          <p14:tracePt t="36846" x="10067925" y="4224338"/>
          <p14:tracePt t="36854" x="10034588" y="4224338"/>
          <p14:tracePt t="36862" x="10017125" y="4240213"/>
          <p14:tracePt t="36871" x="9956800" y="4275138"/>
          <p14:tracePt t="36879" x="9931400" y="4291013"/>
          <p14:tracePt t="36886" x="9872663" y="4341813"/>
          <p14:tracePt t="36894" x="9821863" y="4394200"/>
          <p14:tracePt t="36902" x="9771063" y="4435475"/>
          <p14:tracePt t="36911" x="9720263" y="4478338"/>
          <p14:tracePt t="36919" x="9694863" y="4495800"/>
          <p14:tracePt t="36928" x="9659938" y="4538663"/>
          <p14:tracePt t="36935" x="9626600" y="4572000"/>
          <p14:tracePt t="36942" x="9609138" y="4640263"/>
          <p14:tracePt t="36950" x="9609138" y="4665663"/>
          <p14:tracePt t="36958" x="9591675" y="4716463"/>
          <p14:tracePt t="36967" x="9591675" y="4759325"/>
          <p14:tracePt t="36975" x="9591675" y="4784725"/>
          <p14:tracePt t="36983" x="9591675" y="4827588"/>
          <p14:tracePt t="36990" x="9591675" y="4860925"/>
          <p14:tracePt t="36998" x="9591675" y="4886325"/>
          <p14:tracePt t="37006" x="9601200" y="4919663"/>
          <p14:tracePt t="37015" x="9617075" y="4954588"/>
          <p14:tracePt t="37023" x="9626600" y="4972050"/>
          <p14:tracePt t="37032" x="9652000" y="5013325"/>
          <p14:tracePt t="37039" x="9677400" y="5048250"/>
          <p14:tracePt t="37046" x="9694863" y="5081588"/>
          <p14:tracePt t="37054" x="9720263" y="5132388"/>
          <p14:tracePt t="37062" x="9728200" y="5141913"/>
          <p14:tracePt t="37071" x="9761538" y="5183188"/>
          <p14:tracePt t="37079" x="9779000" y="5200650"/>
          <p14:tracePt t="37087" x="9796463" y="5218113"/>
          <p14:tracePt t="37094" x="9796463" y="5226050"/>
          <p14:tracePt t="37102" x="9812338" y="5243513"/>
          <p14:tracePt t="37110" x="9829800" y="5251450"/>
          <p14:tracePt t="37118" x="9829800" y="5260975"/>
          <p14:tracePt t="37127" x="9839325" y="5268913"/>
          <p14:tracePt t="37136" x="9855200" y="5276850"/>
          <p14:tracePt t="37150" x="9872663" y="5286375"/>
          <p14:tracePt t="37158" x="9890125" y="5294313"/>
          <p14:tracePt t="37167" x="9898063" y="5294313"/>
          <p14:tracePt t="37175" x="9906000" y="5302250"/>
          <p14:tracePt t="37183" x="9923463" y="5311775"/>
          <p14:tracePt t="37191" x="9940925" y="5319713"/>
          <p14:tracePt t="37199" x="9966325" y="5319713"/>
          <p14:tracePt t="37206" x="9999663" y="5327650"/>
          <p14:tracePt t="37214" x="9999663" y="5337175"/>
          <p14:tracePt t="37223" x="10017125" y="5337175"/>
          <p14:tracePt t="37230" x="10042525" y="5337175"/>
          <p14:tracePt t="37239" x="10050463" y="5337175"/>
          <p14:tracePt t="37247" x="10075863" y="5337175"/>
          <p14:tracePt t="37254" x="10085388" y="5337175"/>
          <p14:tracePt t="37262" x="10110788" y="5337175"/>
          <p14:tracePt t="37270" x="10126663" y="5337175"/>
          <p14:tracePt t="37278" x="10144125" y="5337175"/>
          <p14:tracePt t="37287" x="10153650" y="5337175"/>
          <p14:tracePt t="37295" x="10179050" y="5327650"/>
          <p14:tracePt t="37303" x="10186988" y="5327650"/>
          <p14:tracePt t="37310" x="10194925" y="5319713"/>
          <p14:tracePt t="37318" x="10204450" y="5319713"/>
          <p14:tracePt t="37335" x="10212388" y="5319713"/>
          <p14:tracePt t="37352" x="10229850" y="5311775"/>
          <p14:tracePt t="37383" x="10229850" y="5302250"/>
          <p14:tracePt t="37391" x="10237788" y="5302250"/>
          <p14:tracePt t="37407" x="10255250" y="5294313"/>
          <p14:tracePt t="37431" x="10255250" y="5286375"/>
          <p14:tracePt t="37439" x="10255250" y="5276850"/>
          <p14:tracePt t="37446" x="10255250" y="5268913"/>
          <p14:tracePt t="37462" x="10255250" y="5260975"/>
          <p14:tracePt t="37470" x="10255250" y="5251450"/>
          <p14:tracePt t="37478" x="10255250" y="5235575"/>
          <p14:tracePt t="37487" x="10255250" y="5218113"/>
          <p14:tracePt t="37495" x="10263188" y="5218113"/>
          <p14:tracePt t="37503" x="10263188" y="5183188"/>
          <p14:tracePt t="37518" x="10280650" y="5157788"/>
          <p14:tracePt t="37527" x="10280650" y="5149850"/>
          <p14:tracePt t="37535" x="10280650" y="5124450"/>
          <p14:tracePt t="37542" x="10280650" y="5106988"/>
          <p14:tracePt t="37552" x="10280650" y="5099050"/>
          <p14:tracePt t="37560" x="10280650" y="5091113"/>
          <p14:tracePt t="37567" x="10280650" y="5081588"/>
          <p14:tracePt t="37591" x="10280650" y="5064125"/>
          <p14:tracePt t="37615" x="10280650" y="5056188"/>
          <p14:tracePt t="37679" x="10280650" y="5048250"/>
          <p14:tracePt t="37703" x="10280650" y="5038725"/>
          <p14:tracePt t="37719" x="10263188" y="5038725"/>
          <p14:tracePt t="37727" x="10255250" y="5038725"/>
          <p14:tracePt t="37734" x="10229850" y="5038725"/>
          <p14:tracePt t="37742" x="10204450" y="5038725"/>
          <p14:tracePt t="37750" x="10186988" y="5038725"/>
          <p14:tracePt t="37759" x="10161588" y="5056188"/>
          <p14:tracePt t="37767" x="10153650" y="5056188"/>
          <p14:tracePt t="37775" x="10136188" y="5056188"/>
          <p14:tracePt t="37831" x="10118725" y="5056188"/>
          <p14:tracePt t="37847" x="10110788" y="5056188"/>
          <p14:tracePt t="37855" x="10101263" y="5056188"/>
          <p14:tracePt t="37862" x="10075863" y="5056188"/>
          <p14:tracePt t="37871" x="10067925" y="5056188"/>
          <p14:tracePt t="37879" x="10050463" y="5056188"/>
          <p14:tracePt t="37886" x="10042525" y="5056188"/>
          <p14:tracePt t="37903" x="10034588" y="5056188"/>
          <p14:tracePt t="37927" x="10025063" y="5064125"/>
          <p14:tracePt t="37976" x="10017125" y="5064125"/>
          <p14:tracePt t="37983" x="10009188" y="5064125"/>
          <p14:tracePt t="37998" x="9999663" y="5064125"/>
          <p14:tracePt t="38087" x="10017125" y="5064125"/>
          <p14:tracePt t="38095" x="10067925" y="5064125"/>
          <p14:tracePt t="38102" x="10126663" y="5064125"/>
          <p14:tracePt t="38110" x="10194925" y="5064125"/>
          <p14:tracePt t="38119" x="10255250" y="5064125"/>
          <p14:tracePt t="38128" x="10313988" y="5064125"/>
          <p14:tracePt t="38136" x="10356850" y="5064125"/>
          <p14:tracePt t="38143" x="10382250" y="5064125"/>
          <p14:tracePt t="38295" x="10348913" y="5064125"/>
          <p14:tracePt t="38303" x="10323513" y="5064125"/>
          <p14:tracePt t="38310" x="10306050" y="5064125"/>
          <p14:tracePt t="38318" x="10271125" y="5064125"/>
          <p14:tracePt t="38326" x="10237788" y="5064125"/>
          <p14:tracePt t="38334" x="10194925" y="5073650"/>
          <p14:tracePt t="38343" x="10179050" y="5073650"/>
          <p14:tracePt t="38351" x="10144125" y="5081588"/>
          <p14:tracePt t="38358" x="10110788" y="5081588"/>
          <p14:tracePt t="38366" x="10085388" y="5106988"/>
          <p14:tracePt t="38374" x="10059988" y="5106988"/>
          <p14:tracePt t="38382" x="10042525" y="5106988"/>
          <p14:tracePt t="38391" x="10025063" y="5106988"/>
          <p14:tracePt t="38399" x="10017125" y="5106988"/>
          <p14:tracePt t="38407" x="9999663" y="5106988"/>
          <p14:tracePt t="38414" x="9983788" y="5106988"/>
          <p14:tracePt t="38422" x="9974263" y="5106988"/>
          <p14:tracePt t="38431" x="9956800" y="5106988"/>
          <p14:tracePt t="38543" x="9974263" y="5106988"/>
          <p14:tracePt t="38551" x="9991725" y="5106988"/>
          <p14:tracePt t="38560" x="9999663" y="5106988"/>
          <p14:tracePt t="38567" x="10009188" y="5106988"/>
          <p14:tracePt t="38663" x="10017125" y="5106988"/>
          <p14:tracePt t="38831" x="10025063" y="5106988"/>
          <p14:tracePt t="38838" x="10042525" y="5106988"/>
          <p14:tracePt t="38846" x="10050463" y="5099050"/>
          <p14:tracePt t="38855" x="10067925" y="5091113"/>
          <p14:tracePt t="38863" x="10101263" y="5064125"/>
          <p14:tracePt t="38871" x="10153650" y="5048250"/>
          <p14:tracePt t="38879" x="10186988" y="5013325"/>
          <p14:tracePt t="38887" x="10220325" y="4987925"/>
          <p14:tracePt t="38894" x="10271125" y="4946650"/>
          <p14:tracePt t="38902" x="10313988" y="4911725"/>
          <p14:tracePt t="38911" x="10339388" y="4886325"/>
          <p14:tracePt t="38919" x="10356850" y="4860925"/>
          <p14:tracePt t="38927" x="10364788" y="4827588"/>
          <p14:tracePt t="38935" x="10382250" y="4792663"/>
          <p14:tracePt t="38942" x="10382250" y="4784725"/>
          <p14:tracePt t="38950" x="10390188" y="4749800"/>
          <p14:tracePt t="38958" x="10390188" y="4741863"/>
          <p14:tracePt t="38967" x="10390188" y="4724400"/>
          <p14:tracePt t="38975" x="10390188" y="4708525"/>
          <p14:tracePt t="38983" x="10390188" y="4683125"/>
          <p14:tracePt t="38999" x="10390188" y="4673600"/>
          <p14:tracePt t="39006" x="10390188" y="4657725"/>
          <p14:tracePt t="39039" x="10390188" y="4640263"/>
          <p14:tracePt t="39055" x="10374313" y="4630738"/>
          <p14:tracePt t="39071" x="10356850" y="4630738"/>
          <p14:tracePt t="39079" x="10339388" y="4630738"/>
          <p14:tracePt t="39088" x="10323513" y="4630738"/>
          <p14:tracePt t="39094" x="10313988" y="4630738"/>
          <p14:tracePt t="39102" x="10288588" y="4614863"/>
          <p14:tracePt t="39111" x="10271125" y="4614863"/>
          <p14:tracePt t="39127" x="10245725" y="4614863"/>
          <p14:tracePt t="39134" x="10237788" y="4614863"/>
          <p14:tracePt t="39143" x="10212388" y="4622800"/>
          <p14:tracePt t="39150" x="10194925" y="4622800"/>
          <p14:tracePt t="39158" x="10161588" y="4640263"/>
          <p14:tracePt t="39166" x="10126663" y="4665663"/>
          <p14:tracePt t="39175" x="10110788" y="4683125"/>
          <p14:tracePt t="39182" x="10101263" y="4691063"/>
          <p14:tracePt t="39192" x="10093325" y="4699000"/>
          <p14:tracePt t="39206" x="10085388" y="4708525"/>
          <p14:tracePt t="39247" x="10093325" y="4708525"/>
          <p14:tracePt t="39254" x="10136188" y="4708525"/>
          <p14:tracePt t="39262" x="10161588" y="4708525"/>
          <p14:tracePt t="39270" x="10169525" y="4708525"/>
          <p14:tracePt t="39279" x="10186988" y="4708525"/>
          <p14:tracePt t="39287" x="10194925" y="4708525"/>
          <p14:tracePt t="39302" x="10204450" y="4708525"/>
          <p14:tracePt t="39526" x="10212388" y="4708525"/>
          <p14:tracePt t="39542" x="10212388" y="4716463"/>
          <p14:tracePt t="39551" x="10220325" y="4724400"/>
          <p14:tracePt t="39574" x="10229850" y="4724400"/>
          <p14:tracePt t="39607" x="10237788" y="4724400"/>
          <p14:tracePt t="39622" x="10255250" y="4724400"/>
          <p14:tracePt t="39630" x="10263188" y="4724400"/>
          <p14:tracePt t="39638" x="10271125" y="4724400"/>
          <p14:tracePt t="39646" x="10280650" y="4724400"/>
          <p14:tracePt t="39655" x="10298113" y="4724400"/>
          <p14:tracePt t="39663" x="10306050" y="4724400"/>
          <p14:tracePt t="39670" x="10323513" y="4724400"/>
          <p14:tracePt t="39678" x="10331450" y="4724400"/>
          <p14:tracePt t="39686" x="10339388" y="4724400"/>
          <p14:tracePt t="39694" x="10348913" y="4724400"/>
          <p14:tracePt t="39702" x="10364788" y="4724400"/>
          <p14:tracePt t="39710" x="10364788" y="4716463"/>
          <p14:tracePt t="39720" x="10374313" y="4699000"/>
          <p14:tracePt t="39726" x="10390188" y="4691063"/>
          <p14:tracePt t="39734" x="10407650" y="4673600"/>
          <p14:tracePt t="39742" x="10415588" y="4648200"/>
          <p14:tracePt t="39750" x="10433050" y="4622800"/>
          <p14:tracePt t="39759" x="10442575" y="4605338"/>
          <p14:tracePt t="39767" x="10442575" y="4579938"/>
          <p14:tracePt t="39775" x="10442575" y="4564063"/>
          <p14:tracePt t="39782" x="10442575" y="4554538"/>
          <p14:tracePt t="39790" x="10442575" y="4529138"/>
          <p14:tracePt t="39798" x="10442575" y="4503738"/>
          <p14:tracePt t="39807" x="10442575" y="4495800"/>
          <p14:tracePt t="39815" x="10442575" y="4470400"/>
          <p14:tracePt t="39823" x="10442575" y="4435475"/>
          <p14:tracePt t="39831" x="10442575" y="4427538"/>
          <p14:tracePt t="39838" x="10415588" y="4376738"/>
          <p14:tracePt t="39846" x="10415588" y="4368800"/>
          <p14:tracePt t="39854" x="10415588" y="4351338"/>
          <p14:tracePt t="39863" x="10399713" y="4316413"/>
          <p14:tracePt t="39871" x="10390188" y="4308475"/>
          <p14:tracePt t="39879" x="10374313" y="4300538"/>
          <p14:tracePt t="39887" x="10374313" y="4291013"/>
          <p14:tracePt t="39894" x="10364788" y="4283075"/>
          <p14:tracePt t="39902" x="10356850" y="4283075"/>
          <p14:tracePt t="39911" x="10348913" y="4283075"/>
          <p14:tracePt t="39919" x="10331450" y="4283075"/>
          <p14:tracePt t="39927" x="10313988" y="4283075"/>
          <p14:tracePt t="39935" x="10288588" y="4283075"/>
          <p14:tracePt t="39942" x="10255250" y="4283075"/>
          <p14:tracePt t="39950" x="10212388" y="4283075"/>
          <p14:tracePt t="39958" x="10169525" y="4283075"/>
          <p14:tracePt t="39967" x="10136188" y="4283075"/>
          <p14:tracePt t="39974" x="10093325" y="4283075"/>
          <p14:tracePt t="39983" x="10067925" y="4283075"/>
          <p14:tracePt t="39991" x="10042525" y="4283075"/>
          <p14:tracePt t="39998" x="10017125" y="4283075"/>
          <p14:tracePt t="40006" x="9999663" y="4283075"/>
          <p14:tracePt t="40015" x="9983788" y="4283075"/>
          <p14:tracePt t="40022" x="9966325" y="4300538"/>
          <p14:tracePt t="40031" x="9940925" y="4325938"/>
          <p14:tracePt t="40038" x="9923463" y="4341813"/>
          <p14:tracePt t="40046" x="9906000" y="4368800"/>
          <p14:tracePt t="40054" x="9880600" y="4410075"/>
          <p14:tracePt t="40062" x="9864725" y="4435475"/>
          <p14:tracePt t="40071" x="9839325" y="4470400"/>
          <p14:tracePt t="40080" x="9829800" y="4495800"/>
          <p14:tracePt t="40094" x="9829800" y="4513263"/>
          <p14:tracePt t="40102" x="9829800" y="4521200"/>
          <p14:tracePt t="40110" x="9829800" y="4529138"/>
          <p14:tracePt t="40127" x="9829800" y="4538663"/>
          <p14:tracePt t="40136" x="9829800" y="4546600"/>
          <p14:tracePt t="40143" x="9839325" y="4554538"/>
          <p14:tracePt t="40151" x="9864725" y="4579938"/>
          <p14:tracePt t="40158" x="9898063" y="4589463"/>
          <p14:tracePt t="40167" x="9915525" y="4597400"/>
          <p14:tracePt t="40175" x="9940925" y="4622800"/>
          <p14:tracePt t="40183" x="9966325" y="4630738"/>
          <p14:tracePt t="40192" x="9999663" y="4648200"/>
          <p14:tracePt t="40199" x="10050463" y="4683125"/>
          <p14:tracePt t="40206" x="10059988" y="4683125"/>
          <p14:tracePt t="40214" x="10093325" y="4691063"/>
          <p14:tracePt t="40223" x="10126663" y="4708525"/>
          <p14:tracePt t="40231" x="10144125" y="4708525"/>
          <p14:tracePt t="40239" x="10179050" y="4708525"/>
          <p14:tracePt t="40247" x="10194925" y="4708525"/>
          <p14:tracePt t="40255" x="10212388" y="4708525"/>
          <p14:tracePt t="40262" x="10237788" y="4708525"/>
          <p14:tracePt t="40270" x="10255250" y="4708525"/>
          <p14:tracePt t="40279" x="10271125" y="4716463"/>
          <p14:tracePt t="40286" x="10288588" y="4716463"/>
          <p14:tracePt t="40295" x="10306050" y="4716463"/>
          <p14:tracePt t="40302" x="10323513" y="4716463"/>
          <p14:tracePt t="40310" x="10331450" y="4716463"/>
          <p14:tracePt t="40318" x="10348913" y="4716463"/>
          <p14:tracePt t="40327" x="10382250" y="4708525"/>
          <p14:tracePt t="40335" x="10390188" y="4708525"/>
          <p14:tracePt t="40343" x="10399713" y="4683125"/>
          <p14:tracePt t="40358" x="10425113" y="4665663"/>
          <p14:tracePt t="40366" x="10433050" y="4665663"/>
          <p14:tracePt t="40374" x="10433050" y="4657725"/>
          <p14:tracePt t="40383" x="10442575" y="4640263"/>
          <p14:tracePt t="40399" x="10442575" y="4614863"/>
          <p14:tracePt t="40407" x="10442575" y="4605338"/>
          <p14:tracePt t="40422" x="10442575" y="4589463"/>
          <p14:tracePt t="40430" x="10442575" y="4579938"/>
          <p14:tracePt t="40439" x="10442575" y="4554538"/>
          <p14:tracePt t="40448" x="10442575" y="4538663"/>
          <p14:tracePt t="40456" x="10442575" y="4529138"/>
          <p14:tracePt t="40462" x="10442575" y="4503738"/>
          <p14:tracePt t="40470" x="10433050" y="4470400"/>
          <p14:tracePt t="40478" x="10425113" y="4452938"/>
          <p14:tracePt t="40486" x="10407650" y="4435475"/>
          <p14:tracePt t="40495" x="10390188" y="4419600"/>
          <p14:tracePt t="40503" x="10374313" y="4410075"/>
          <p14:tracePt t="40511" x="10339388" y="4394200"/>
          <p14:tracePt t="40518" x="10331450" y="4376738"/>
          <p14:tracePt t="40526" x="10313988" y="4368800"/>
          <p14:tracePt t="40534" x="10306050" y="4368800"/>
          <p14:tracePt t="40543" x="10280650" y="4359275"/>
          <p14:tracePt t="40560" x="10263188" y="4359275"/>
          <p14:tracePt t="40567" x="10245725" y="4359275"/>
          <p14:tracePt t="40583" x="10237788" y="4359275"/>
          <p14:tracePt t="40591" x="10220325" y="4359275"/>
          <p14:tracePt t="40599" x="10204450" y="4359275"/>
          <p14:tracePt t="40607" x="10169525" y="4368800"/>
          <p14:tracePt t="40615" x="10136188" y="4368800"/>
          <p14:tracePt t="40623" x="10101263" y="4394200"/>
          <p14:tracePt t="40630" x="10085388" y="4394200"/>
          <p14:tracePt t="40638" x="10075863" y="4402138"/>
          <p14:tracePt t="40647" x="10050463" y="4419600"/>
          <p14:tracePt t="40655" x="10034588" y="4435475"/>
          <p14:tracePt t="40663" x="10025063" y="4445000"/>
          <p14:tracePt t="40671" x="10009188" y="4460875"/>
          <p14:tracePt t="40678" x="9999663" y="4478338"/>
          <p14:tracePt t="40686" x="9999663" y="4495800"/>
          <p14:tracePt t="40694" x="9991725" y="4513263"/>
          <p14:tracePt t="40702" x="9991725" y="4538663"/>
          <p14:tracePt t="40712" x="9974263" y="4564063"/>
          <p14:tracePt t="40719" x="9974263" y="4572000"/>
          <p14:tracePt t="40727" x="9974263" y="4579938"/>
          <p14:tracePt t="40734" x="9974263" y="4589463"/>
          <p14:tracePt t="40742" x="9991725" y="4597400"/>
          <p14:tracePt t="40751" x="9991725" y="4605338"/>
          <p14:tracePt t="40759" x="10017125" y="4614863"/>
          <p14:tracePt t="40767" x="10034588" y="4614863"/>
          <p14:tracePt t="40775" x="10059988" y="4622800"/>
          <p14:tracePt t="40782" x="10085388" y="4630738"/>
          <p14:tracePt t="40790" x="10093325" y="4630738"/>
          <p14:tracePt t="40798" x="10110788" y="4630738"/>
          <p14:tracePt t="40807" x="10118725" y="4630738"/>
          <p14:tracePt t="40814" x="10136188" y="4630738"/>
          <p14:tracePt t="40823" x="10144125" y="4630738"/>
          <p14:tracePt t="40830" x="10153650" y="4630738"/>
          <p14:tracePt t="40838" x="10161588" y="4630738"/>
          <p14:tracePt t="40846" x="10179050" y="4622800"/>
          <p14:tracePt t="40855" x="10186988" y="4614863"/>
          <p14:tracePt t="40872" x="10194925" y="4597400"/>
          <p14:tracePt t="40879" x="10212388" y="4572000"/>
          <p14:tracePt t="40911" x="10220325" y="4564063"/>
          <p14:tracePt t="40919" x="10220325" y="4554538"/>
          <p14:tracePt t="40935" x="10220325" y="4546600"/>
          <p14:tracePt t="41238" x="10220325" y="4572000"/>
          <p14:tracePt t="41248" x="10220325" y="4589463"/>
          <p14:tracePt t="41254" x="10220325" y="4614863"/>
          <p14:tracePt t="41262" x="10220325" y="4648200"/>
          <p14:tracePt t="41270" x="10229850" y="4665663"/>
          <p14:tracePt t="41279" x="10245725" y="4699000"/>
          <p14:tracePt t="41287" x="10255250" y="4733925"/>
          <p14:tracePt t="41296" x="10255250" y="4749800"/>
          <p14:tracePt t="41303" x="10255250" y="4767263"/>
          <p14:tracePt t="41310" x="10255250" y="4802188"/>
          <p14:tracePt t="41318" x="10255250" y="4818063"/>
          <p14:tracePt t="41326" x="10255250" y="4827588"/>
          <p14:tracePt t="41335" x="10255250" y="4843463"/>
          <p14:tracePt t="41342" x="10255250" y="4860925"/>
          <p14:tracePt t="41352" x="10255250" y="4868863"/>
          <p14:tracePt t="41359" x="10255250" y="4878388"/>
          <p14:tracePt t="41366" x="10255250" y="4886325"/>
          <p14:tracePt t="41374" x="10255250" y="4903788"/>
          <p14:tracePt t="41382" x="10255250" y="4919663"/>
          <p14:tracePt t="41391" x="10255250" y="4929188"/>
          <p14:tracePt t="41399" x="10255250" y="4946650"/>
          <p14:tracePt t="41407" x="10245725" y="4962525"/>
          <p14:tracePt t="41422" x="10245725" y="4972050"/>
          <p14:tracePt t="41430" x="10237788" y="4979988"/>
          <p14:tracePt t="41439" x="10229850" y="4987925"/>
          <p14:tracePt t="41470" x="10220325" y="4987925"/>
          <p14:tracePt t="41487" x="10212388" y="4987925"/>
          <p14:tracePt t="41543" x="10204450" y="4987925"/>
          <p14:tracePt t="41582" x="10194925" y="4987925"/>
          <p14:tracePt t="41687" x="10204450" y="4987925"/>
          <p14:tracePt t="41694" x="10220325" y="4987925"/>
          <p14:tracePt t="41703" x="10229850" y="4987925"/>
          <p14:tracePt t="41711" x="10255250" y="4987925"/>
          <p14:tracePt t="41720" x="10263188" y="4987925"/>
          <p14:tracePt t="41727" x="10271125" y="4987925"/>
          <p14:tracePt t="41734" x="10280650" y="4987925"/>
          <p14:tracePt t="41855" x="10245725" y="4987925"/>
          <p14:tracePt t="41863" x="10212388" y="4987925"/>
          <p14:tracePt t="41872" x="10186988" y="4987925"/>
          <p14:tracePt t="41880" x="10153650" y="4987925"/>
          <p14:tracePt t="41886" x="10126663" y="4987925"/>
          <p14:tracePt t="41894" x="10118725" y="4987925"/>
          <p14:tracePt t="42078" x="10118725" y="4997450"/>
          <p14:tracePt t="42126" x="10118725" y="5013325"/>
          <p14:tracePt t="42135" x="10136188" y="5013325"/>
          <p14:tracePt t="42143" x="10144125" y="5013325"/>
          <p14:tracePt t="42150" x="10161588" y="5013325"/>
          <p14:tracePt t="42158" x="10169525" y="5022850"/>
          <p14:tracePt t="42167" x="10179050" y="5022850"/>
          <p14:tracePt t="42175" x="10186988" y="5022850"/>
          <p14:tracePt t="42182" x="10194925" y="5030788"/>
          <p14:tracePt t="42199" x="10204450" y="5030788"/>
          <p14:tracePt t="42214" x="10220325" y="5030788"/>
          <p14:tracePt t="42247" x="10229850" y="5030788"/>
          <p14:tracePt t="42254" x="10237788" y="5030788"/>
          <p14:tracePt t="42262" x="10245725" y="5030788"/>
          <p14:tracePt t="42270" x="10255250" y="5030788"/>
          <p14:tracePt t="42287" x="10263188" y="5030788"/>
          <p14:tracePt t="42318" x="10280650" y="5030788"/>
          <p14:tracePt t="42567" x="10263188" y="5030788"/>
          <p14:tracePt t="42574" x="10255250" y="5030788"/>
          <p14:tracePt t="42582" x="10237788" y="5030788"/>
          <p14:tracePt t="42590" x="10229850" y="5030788"/>
          <p14:tracePt t="42599" x="10220325" y="5030788"/>
          <p14:tracePt t="42607" x="10204450" y="5030788"/>
          <p14:tracePt t="42615" x="10194925" y="5030788"/>
          <p14:tracePt t="42631" x="10186988" y="5030788"/>
          <p14:tracePt t="43039" x="10212388" y="5030788"/>
          <p14:tracePt t="43047" x="10229850" y="5030788"/>
          <p14:tracePt t="43054" x="10255250" y="5030788"/>
          <p14:tracePt t="43070" x="10288588" y="5030788"/>
          <p14:tracePt t="43079" x="10331450" y="5030788"/>
          <p14:tracePt t="43086" x="10348913" y="5030788"/>
          <p14:tracePt t="43094" x="10390188" y="5030788"/>
          <p14:tracePt t="43102" x="10442575" y="5030788"/>
          <p14:tracePt t="43110" x="10483850" y="5030788"/>
          <p14:tracePt t="43119" x="10544175" y="5030788"/>
          <p14:tracePt t="43127" x="10585450" y="5030788"/>
          <p14:tracePt t="43135" x="10620375" y="5030788"/>
          <p14:tracePt t="43143" x="10663238" y="5005388"/>
          <p14:tracePt t="43150" x="10688638" y="4987925"/>
          <p14:tracePt t="43158" x="10704513" y="4972050"/>
          <p14:tracePt t="43166" x="10704513" y="4954588"/>
          <p14:tracePt t="43174" x="10704513" y="4937125"/>
          <p14:tracePt t="43183" x="10704513" y="4919663"/>
          <p14:tracePt t="43192" x="10704513" y="4903788"/>
          <p14:tracePt t="43206" x="10704513" y="4894263"/>
          <p14:tracePt t="43214" x="10704513" y="4878388"/>
          <p14:tracePt t="43222" x="10679113" y="4868863"/>
          <p14:tracePt t="43231" x="10679113" y="4860925"/>
          <p14:tracePt t="43239" x="10663238" y="4852988"/>
          <p14:tracePt t="43248" x="10628313" y="4843463"/>
          <p14:tracePt t="43254" x="10620375" y="4827588"/>
          <p14:tracePt t="43262" x="10594975" y="4818063"/>
          <p14:tracePt t="43271" x="10569575" y="4810125"/>
          <p14:tracePt t="43279" x="10552113" y="4810125"/>
          <p14:tracePt t="43287" x="10544175" y="4810125"/>
          <p14:tracePt t="43296" x="10518775" y="4792663"/>
          <p14:tracePt t="43303" x="10501313" y="4784725"/>
          <p14:tracePt t="43310" x="10475913" y="4767263"/>
          <p14:tracePt t="43327" x="10450513" y="4741863"/>
          <p14:tracePt t="43334" x="10433050" y="4741863"/>
          <p14:tracePt t="43351" x="10425113" y="4716463"/>
          <p14:tracePt t="43366" x="10407650" y="4708525"/>
          <p14:tracePt t="43382" x="10399713" y="4699000"/>
          <p14:tracePt t="44270" x="10407650" y="4699000"/>
          <p14:tracePt t="44294" x="10425113" y="4699000"/>
          <p14:tracePt t="44310" x="10433050" y="4708525"/>
          <p14:tracePt t="44328" x="10433050" y="4716463"/>
          <p14:tracePt t="44343" x="10433050" y="4733925"/>
          <p14:tracePt t="44359" x="10433050" y="4741863"/>
          <p14:tracePt t="44366" x="10433050" y="4767263"/>
          <p14:tracePt t="44374" x="10433050" y="4775200"/>
          <p14:tracePt t="44382" x="10433050" y="4810125"/>
          <p14:tracePt t="44390" x="10433050" y="4843463"/>
          <p14:tracePt t="44400" x="10433050" y="4860925"/>
          <p14:tracePt t="44406" x="10433050" y="4903788"/>
          <p14:tracePt t="44414" x="10433050" y="4946650"/>
          <p14:tracePt t="44422" x="10450513" y="5005388"/>
          <p14:tracePt t="44430" x="10467975" y="5073650"/>
          <p14:tracePt t="44438" x="10493375" y="5106988"/>
          <p14:tracePt t="44448" x="10534650" y="5175250"/>
          <p14:tracePt t="44455" x="10560050" y="5192713"/>
          <p14:tracePt t="44462" x="10585450" y="5218113"/>
          <p14:tracePt t="44470" x="10602913" y="5235575"/>
          <p14:tracePt t="44478" x="10620375" y="5251450"/>
          <p14:tracePt t="44495" x="10620375" y="5268913"/>
          <p14:tracePt t="44526" x="10620375" y="5294313"/>
          <p14:tracePt t="44543" x="10628313" y="5294313"/>
          <p14:tracePt t="44551" x="10637838" y="5302250"/>
          <p14:tracePt t="44623" x="10637838" y="5311775"/>
          <p14:tracePt t="44638" x="10628313" y="5311775"/>
          <p14:tracePt t="44647" x="10620375" y="5311775"/>
          <p14:tracePt t="44663" x="10612438" y="5311775"/>
          <p14:tracePt t="44671" x="10612438" y="5302250"/>
          <p14:tracePt t="44678" x="10612438" y="5268913"/>
          <p14:tracePt t="44686" x="10620375" y="5243513"/>
          <p14:tracePt t="44695" x="10663238" y="5200650"/>
          <p14:tracePt t="44702" x="10679113" y="5157788"/>
          <p14:tracePt t="44711" x="10714038" y="5106988"/>
          <p14:tracePt t="44719" x="10747375" y="5048250"/>
          <p14:tracePt t="44727" x="10772775" y="4962525"/>
          <p14:tracePt t="44734" x="10782300" y="4886325"/>
          <p14:tracePt t="44742" x="10807700" y="4784725"/>
          <p14:tracePt t="44750" x="10807700" y="4699000"/>
          <p14:tracePt t="44759" x="10807700" y="4614863"/>
          <p14:tracePt t="44768" x="10807700" y="4529138"/>
          <p14:tracePt t="44775" x="10807700" y="4460875"/>
          <p14:tracePt t="44782" x="10807700" y="4410075"/>
          <p14:tracePt t="44790" x="10798175" y="4368800"/>
          <p14:tracePt t="44798" x="10782300" y="4333875"/>
          <p14:tracePt t="44807" x="10772775" y="4308475"/>
          <p14:tracePt t="44815" x="10756900" y="4283075"/>
          <p14:tracePt t="44823" x="10747375" y="4283075"/>
          <p14:tracePt t="44831" x="10729913" y="4265613"/>
          <p14:tracePt t="44838" x="10721975" y="4249738"/>
          <p14:tracePt t="44847" x="10704513" y="4240213"/>
          <p14:tracePt t="44855" x="10679113" y="4232275"/>
          <p14:tracePt t="44872" x="10663238" y="4224338"/>
          <p14:tracePt t="44887" x="10653713" y="4214813"/>
          <p14:tracePt t="44894" x="10645775" y="4214813"/>
          <p14:tracePt t="44902" x="10628313" y="4214813"/>
          <p14:tracePt t="44911" x="10612438" y="4214813"/>
          <p14:tracePt t="44920" x="10594975" y="4214813"/>
          <p14:tracePt t="44928" x="10577513" y="4214813"/>
          <p14:tracePt t="44935" x="10560050" y="4214813"/>
          <p14:tracePt t="44942" x="10552113" y="4214813"/>
          <p14:tracePt t="44950" x="10544175" y="4214813"/>
          <p14:tracePt t="44958" x="10534650" y="4214813"/>
          <p14:tracePt t="44966" x="10509250" y="4224338"/>
          <p14:tracePt t="44974" x="10493375" y="4249738"/>
          <p14:tracePt t="44983" x="10475913" y="4257675"/>
          <p14:tracePt t="44991" x="10467975" y="4275138"/>
          <p14:tracePt t="44998" x="10467975" y="4291013"/>
          <p14:tracePt t="45006" x="10458450" y="4308475"/>
          <p14:tracePt t="45014" x="10458450" y="4333875"/>
          <p14:tracePt t="45023" x="10442575" y="4359275"/>
          <p14:tracePt t="45031" x="10442575" y="4376738"/>
          <p14:tracePt t="45039" x="10442575" y="4394200"/>
          <p14:tracePt t="45046" x="10425113" y="4419600"/>
          <p14:tracePt t="45054" x="10407650" y="4445000"/>
          <p14:tracePt t="45062" x="10390188" y="4460875"/>
          <p14:tracePt t="45071" x="10364788" y="4495800"/>
          <p14:tracePt t="45080" x="10356850" y="4495800"/>
          <p14:tracePt t="45087" x="10356850" y="4503738"/>
          <p14:tracePt t="45095" x="10348913" y="4521200"/>
          <p14:tracePt t="45102" x="10331450" y="4538663"/>
          <p14:tracePt t="45110" x="10323513" y="4538663"/>
          <p14:tracePt t="45118" x="10323513" y="4546600"/>
          <p14:tracePt t="45127" x="10313988" y="4564063"/>
          <p14:tracePt t="45151" x="10298113" y="4579938"/>
          <p14:tracePt t="45167" x="10298113" y="4589463"/>
          <p14:tracePt t="45199" x="10288588" y="4597400"/>
          <p14:tracePt t="45239" x="10288588" y="4614863"/>
          <p14:tracePt t="45270" x="10280650" y="4622800"/>
          <p14:tracePt t="45400" x="10280650" y="4630738"/>
          <p14:tracePt t="45431" x="10280650" y="4648200"/>
          <p14:tracePt t="45439" x="10280650" y="4657725"/>
          <p14:tracePt t="45478" x="10288588" y="4665663"/>
          <p14:tracePt t="45495" x="10298113" y="4673600"/>
          <p14:tracePt t="45512" x="10306050" y="4683125"/>
          <p14:tracePt t="45535" x="10306050" y="4691063"/>
          <p14:tracePt t="45542" x="10306050" y="4699000"/>
          <p14:tracePt t="45559" x="10323513" y="4708525"/>
          <p14:tracePt t="45567" x="10323513" y="4716463"/>
          <p14:tracePt t="45574" x="10331450" y="4724400"/>
          <p14:tracePt t="45591" x="10331450" y="4733925"/>
          <p14:tracePt t="45599" x="10331450" y="4749800"/>
          <p14:tracePt t="45606" x="10339388" y="4759325"/>
          <p14:tracePt t="45615" x="10339388" y="4784725"/>
          <p14:tracePt t="45622" x="10339388" y="4792663"/>
          <p14:tracePt t="45630" x="10339388" y="4810125"/>
          <p14:tracePt t="45638" x="10339388" y="4827588"/>
          <p14:tracePt t="45647" x="10339388" y="4843463"/>
          <p14:tracePt t="45654" x="10339388" y="4860925"/>
          <p14:tracePt t="45663" x="10339388" y="4886325"/>
          <p14:tracePt t="45671" x="10339388" y="4894263"/>
          <p14:tracePt t="45678" x="10339388" y="4903788"/>
          <p14:tracePt t="45686" x="10339388" y="4919663"/>
          <p14:tracePt t="45694" x="10339388" y="4929188"/>
          <p14:tracePt t="45702" x="10339388" y="4954588"/>
          <p14:tracePt t="45726" x="10339388" y="4972050"/>
          <p14:tracePt t="45742" x="10339388" y="4979988"/>
          <p14:tracePt t="45751" x="10331450" y="4979988"/>
          <p14:tracePt t="45759" x="10323513" y="4987925"/>
          <p14:tracePt t="45767" x="10323513" y="4997450"/>
          <p14:tracePt t="45775" x="10313988" y="4997450"/>
          <p14:tracePt t="45783" x="10306050" y="5005388"/>
          <p14:tracePt t="45799" x="10298113" y="5005388"/>
          <p14:tracePt t="45879" x="10288588" y="5022850"/>
          <p14:tracePt t="45895" x="10271125" y="5022850"/>
          <p14:tracePt t="45902" x="10255250" y="5030788"/>
          <p14:tracePt t="45919" x="10229850" y="5030788"/>
          <p14:tracePt t="45934" x="10204450" y="5030788"/>
          <p14:tracePt t="45942" x="10194925" y="5030788"/>
          <p14:tracePt t="45950" x="10169525" y="5030788"/>
          <p14:tracePt t="45959" x="10153650" y="5030788"/>
          <p14:tracePt t="45974" x="10126663" y="5030788"/>
          <p14:tracePt t="45983" x="10118725" y="5030788"/>
          <p14:tracePt t="45991" x="10101263" y="5030788"/>
          <p14:tracePt t="46159" x="10093325" y="5030788"/>
          <p14:tracePt t="46191" x="10101263" y="5022850"/>
          <p14:tracePt t="46198" x="10110788" y="5022850"/>
          <p14:tracePt t="46214" x="10118725" y="5022850"/>
          <p14:tracePt t="46222" x="10126663" y="5022850"/>
          <p14:tracePt t="46271" x="10144125" y="5022850"/>
          <p14:tracePt t="46287" x="10153650" y="5022850"/>
          <p14:tracePt t="46302" x="10161588" y="5022850"/>
          <p14:tracePt t="46311" x="10179050" y="5022850"/>
          <p14:tracePt t="46327" x="10186988" y="5022850"/>
          <p14:tracePt t="46352" x="10194925" y="5022850"/>
          <p14:tracePt t="46383" x="10204450" y="5022850"/>
          <p14:tracePt t="46591" x="10212388" y="5022850"/>
          <p14:tracePt t="46608" x="10220325" y="5022850"/>
          <p14:tracePt t="46647" x="10237788" y="5022850"/>
          <p14:tracePt t="46687" x="10245725" y="5022850"/>
          <p14:tracePt t="47022" x="10255250" y="5022850"/>
          <p14:tracePt t="47031" x="10255250" y="5030788"/>
          <p14:tracePt t="47047" x="10255250" y="5048250"/>
          <p14:tracePt t="47062" x="10255250" y="5056188"/>
          <p14:tracePt t="47079" x="10245725" y="5073650"/>
          <p14:tracePt t="47094" x="10245725" y="5081588"/>
          <p14:tracePt t="47942" x="10237788" y="5081588"/>
          <p14:tracePt t="51262" x="10237788" y="5091113"/>
          <p14:tracePt t="51270" x="10255250" y="5183188"/>
          <p14:tracePt t="51279" x="10280650" y="5243513"/>
          <p14:tracePt t="51287" x="10313988" y="5345113"/>
          <p14:tracePt t="51294" x="10356850" y="5446713"/>
          <p14:tracePt t="51303" x="10407650" y="5549900"/>
          <p14:tracePt t="51310" x="10450513" y="5659438"/>
          <p14:tracePt t="51318" x="10493375" y="5735638"/>
          <p14:tracePt t="51326" x="10552113" y="5795963"/>
          <p14:tracePt t="51334" x="10577513" y="5813425"/>
          <p14:tracePt t="51343" x="10594975" y="5838825"/>
          <p14:tracePt t="51351" x="10620375" y="5846763"/>
          <p14:tracePt t="51358" x="10653713" y="5846763"/>
          <p14:tracePt t="51366" x="10688638" y="5846763"/>
          <p14:tracePt t="51374" x="10739438" y="5846763"/>
          <p14:tracePt t="51382" x="10782300" y="5846763"/>
          <p14:tracePt t="51391" x="10841038" y="5846763"/>
          <p14:tracePt t="51399" x="10901363" y="5838825"/>
          <p14:tracePt t="51407" x="10960100" y="5838825"/>
          <p14:tracePt t="51414" x="10993438" y="5829300"/>
          <p14:tracePt t="51422" x="11036300" y="5829300"/>
          <p14:tracePt t="51430" x="11071225" y="5829300"/>
          <p14:tracePt t="51439" x="11087100" y="5821363"/>
          <p14:tracePt t="51447" x="11112500" y="5821363"/>
          <p14:tracePt t="51456" x="11147425" y="5803900"/>
          <p14:tracePt t="51462" x="11155363" y="5803900"/>
          <p14:tracePt t="51470" x="11180763" y="5803900"/>
          <p14:tracePt t="51478" x="11206163" y="5795963"/>
          <p14:tracePt t="51486" x="11241088" y="5788025"/>
          <p14:tracePt t="51495" x="11299825" y="5753100"/>
          <p14:tracePt t="51503" x="11342688" y="5745163"/>
          <p14:tracePt t="51511" x="11393488" y="5727700"/>
          <p14:tracePt t="51518" x="11444288" y="5710238"/>
          <p14:tracePt t="51526" x="11487150" y="5702300"/>
          <p14:tracePt t="51534" x="11545888" y="5684838"/>
          <p14:tracePt t="51542" x="11596688" y="5659438"/>
          <p14:tracePt t="51552" x="11657013" y="5634038"/>
          <p14:tracePt t="51560" x="11690350" y="5616575"/>
          <p14:tracePt t="51567" x="11707813" y="5608638"/>
          <p14:tracePt t="51574" x="11741150" y="5591175"/>
          <p14:tracePt t="51582" x="11776075" y="5591175"/>
          <p14:tracePt t="51590" x="11809413" y="5575300"/>
          <p14:tracePt t="51598" x="11818938" y="5575300"/>
          <p14:tracePt t="51607" x="11834813" y="5565775"/>
          <p14:tracePt t="51615" x="11844338" y="5565775"/>
          <p14:tracePt t="51655" x="11852275" y="5557838"/>
          <p14:tracePt t="51703" x="11852275" y="5540375"/>
          <p14:tracePt t="51712" x="11834813" y="5514975"/>
          <p14:tracePt t="51720" x="11801475" y="5489575"/>
          <p14:tracePt t="51726" x="11707813" y="5438775"/>
          <p14:tracePt t="51734" x="11664950" y="5421313"/>
          <p14:tracePt t="51742" x="11571288" y="5380038"/>
          <p14:tracePt t="51750" x="11487150" y="5353050"/>
          <p14:tracePt t="51759" x="11385550" y="5319713"/>
          <p14:tracePt t="51767" x="11291888" y="5294313"/>
          <p14:tracePt t="51775" x="11180763" y="5260975"/>
          <p14:tracePt t="51782" x="11061700" y="5243513"/>
          <p14:tracePt t="51790" x="10960100" y="5208588"/>
          <p14:tracePt t="51799" x="10874375" y="5208588"/>
          <p14:tracePt t="51806" x="10815638" y="5192713"/>
          <p14:tracePt t="51815" x="10739438" y="5183188"/>
          <p14:tracePt t="51823" x="10671175" y="5183188"/>
          <p14:tracePt t="51831" x="10594975" y="5183188"/>
          <p14:tracePt t="51838" x="10534650" y="5167313"/>
          <p14:tracePt t="51846" x="10467975" y="5167313"/>
          <p14:tracePt t="51855" x="10390188" y="5167313"/>
          <p14:tracePt t="51863" x="10323513" y="5167313"/>
          <p14:tracePt t="51871" x="10237788" y="5167313"/>
          <p14:tracePt t="51879" x="10153650" y="5167313"/>
          <p14:tracePt t="51887" x="10085388" y="5167313"/>
          <p14:tracePt t="51894" x="9983788" y="5167313"/>
          <p14:tracePt t="51902" x="9915525" y="5167313"/>
          <p14:tracePt t="51910" x="9839325" y="5167313"/>
          <p14:tracePt t="51919" x="9796463" y="5167313"/>
          <p14:tracePt t="51927" x="9745663" y="5183188"/>
          <p14:tracePt t="51935" x="9694863" y="5200650"/>
          <p14:tracePt t="51942" x="9652000" y="5218113"/>
          <p14:tracePt t="51950" x="9601200" y="5235575"/>
          <p14:tracePt t="51958" x="9566275" y="5251450"/>
          <p14:tracePt t="51967" x="9507538" y="5268913"/>
          <p14:tracePt t="51976" x="9447213" y="5302250"/>
          <p14:tracePt t="51983" x="9380538" y="5337175"/>
          <p14:tracePt t="51991" x="9320213" y="5380038"/>
          <p14:tracePt t="51998" x="9226550" y="5421313"/>
          <p14:tracePt t="52006" x="9167813" y="5464175"/>
          <p14:tracePt t="52015" x="9124950" y="5481638"/>
          <p14:tracePt t="52022" x="9107488" y="5507038"/>
          <p14:tracePt t="52031" x="9082088" y="5532438"/>
          <p14:tracePt t="52039" x="9064625" y="5557838"/>
          <p14:tracePt t="52054" x="9064625" y="5583238"/>
          <p14:tracePt t="52062" x="9064625" y="5591175"/>
          <p14:tracePt t="52071" x="9064625" y="5608638"/>
          <p14:tracePt t="52080" x="9064625" y="5626100"/>
          <p14:tracePt t="52088" x="9064625" y="5651500"/>
          <p14:tracePt t="52094" x="9099550" y="5668963"/>
          <p14:tracePt t="52102" x="9158288" y="5694363"/>
          <p14:tracePt t="52110" x="9251950" y="5727700"/>
          <p14:tracePt t="52118" x="9363075" y="5770563"/>
          <p14:tracePt t="52126" x="9507538" y="5795963"/>
          <p14:tracePt t="52136" x="9685338" y="5821363"/>
          <p14:tracePt t="52143" x="9956800" y="5838825"/>
          <p14:tracePt t="52150" x="10169525" y="5854700"/>
          <p14:tracePt t="52158" x="10339388" y="5854700"/>
          <p14:tracePt t="52167" x="10493375" y="5854700"/>
          <p14:tracePt t="52175" x="10637838" y="5854700"/>
          <p14:tracePt t="52182" x="10790238" y="5854700"/>
          <p14:tracePt t="52191" x="10901363" y="5854700"/>
          <p14:tracePt t="52199" x="11002963" y="5854700"/>
          <p14:tracePt t="52206" x="11061700" y="5854700"/>
          <p14:tracePt t="52214" x="11096625" y="5854700"/>
          <p14:tracePt t="52231" x="11104563" y="5854700"/>
          <p14:tracePt t="52503" x="11096625" y="5854700"/>
          <p14:tracePt t="53247" x="11096625" y="5846763"/>
          <p14:tracePt t="53279" x="11096625" y="5838825"/>
          <p14:tracePt t="53318" x="11096625" y="5821363"/>
          <p14:tracePt t="53326" x="11096625" y="5813425"/>
          <p14:tracePt t="53350" x="11087100" y="5813425"/>
          <p14:tracePt t="53359" x="11061700" y="5795963"/>
          <p14:tracePt t="53366" x="11018838" y="5770563"/>
          <p14:tracePt t="53374" x="10968038" y="5719763"/>
          <p14:tracePt t="53382" x="10891838" y="5651500"/>
          <p14:tracePt t="53391" x="10747375" y="5557838"/>
          <p14:tracePt t="53399" x="10509250" y="5353050"/>
          <p14:tracePt t="53407" x="10101263" y="5073650"/>
          <p14:tracePt t="53414" x="9694863" y="4741863"/>
          <p14:tracePt t="53422" x="9074150" y="4410075"/>
          <p14:tracePt t="53430" x="8478838" y="4079875"/>
          <p14:tracePt t="53439" x="7832725" y="3816350"/>
          <p14:tracePt t="53447" x="7196138" y="3543300"/>
          <p14:tracePt t="53456" x="6618288" y="3195638"/>
          <p14:tracePt t="53462" x="6065838" y="2752725"/>
          <p14:tracePt t="53470" x="5513388" y="2311400"/>
          <p14:tracePt t="53478" x="4970463" y="1938338"/>
          <p14:tracePt t="53486" x="4367213" y="1512888"/>
          <p14:tracePt t="53495" x="3822700" y="1163638"/>
          <p14:tracePt t="53502" x="3406775" y="815975"/>
          <p14:tracePt t="53511" x="3008313" y="552450"/>
          <p14:tracePt t="53519" x="2803525" y="433388"/>
          <p14:tracePt t="53526" x="2693988" y="374650"/>
          <p14:tracePt t="53535" x="2616200" y="322263"/>
          <p14:tracePt t="53543" x="2574925" y="296863"/>
          <p14:tracePt t="53551" x="2540000" y="263525"/>
          <p14:tracePt t="53559" x="2471738" y="220663"/>
          <p14:tracePt t="53567" x="2420938" y="169863"/>
          <p14:tracePt t="53574" x="2370138" y="136525"/>
          <p14:tracePt t="53582" x="2311400" y="101600"/>
          <p14:tracePt t="53590" x="2251075" y="93663"/>
          <p14:tracePt t="53599" x="2174875" y="58738"/>
          <p14:tracePt t="53607" x="2073275" y="50800"/>
          <p14:tracePt t="53616" x="1971675" y="42863"/>
          <p14:tracePt t="53623" x="1835150" y="42863"/>
          <p14:tracePt t="53630" x="1682750" y="42863"/>
          <p14:tracePt t="53638" x="1520825" y="42863"/>
          <p14:tracePt t="53647" x="1409700" y="42863"/>
          <p14:tracePt t="53655" x="1308100" y="42863"/>
          <p14:tracePt t="53663" x="1239838" y="17463"/>
          <p14:tracePt t="53671" x="1214438" y="7938"/>
          <p14:tracePt t="53678" x="1206500" y="79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2BB8D-C629-46BB-BFAD-0573A1BF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8" y="2531535"/>
            <a:ext cx="3584448" cy="2688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1F200-B563-4861-ACAA-C71FF2271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43" y="2531535"/>
            <a:ext cx="3584448" cy="2688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1E8D3-ED3B-4001-BCA1-6501B9B01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559" y="2531535"/>
            <a:ext cx="3584448" cy="2688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440BB-1015-454B-AB78-D63F126AFC4A}"/>
              </a:ext>
            </a:extLst>
          </p:cNvPr>
          <p:cNvSpPr txBox="1"/>
          <p:nvPr/>
        </p:nvSpPr>
        <p:spPr>
          <a:xfrm>
            <a:off x="1585404" y="5273143"/>
            <a:ext cx="189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No grating lobes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FD87A-8704-47F6-9D4B-E76B8E3520D3}"/>
              </a:ext>
            </a:extLst>
          </p:cNvPr>
          <p:cNvSpPr txBox="1"/>
          <p:nvPr/>
        </p:nvSpPr>
        <p:spPr>
          <a:xfrm>
            <a:off x="5399103" y="5264265"/>
            <a:ext cx="189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Two grating lobes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09DA6-4F2F-49CF-A73F-029C3A5F1781}"/>
              </a:ext>
            </a:extLst>
          </p:cNvPr>
          <p:cNvSpPr txBox="1"/>
          <p:nvPr/>
        </p:nvSpPr>
        <p:spPr>
          <a:xfrm>
            <a:off x="9212803" y="5256367"/>
            <a:ext cx="206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Four grating lobes.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684DEE-49E5-4AE2-B10B-CA17E2A8B61C}"/>
                  </a:ext>
                </a:extLst>
              </p:cNvPr>
              <p:cNvSpPr txBox="1"/>
              <p:nvPr/>
            </p:nvSpPr>
            <p:spPr>
              <a:xfrm>
                <a:off x="5399103" y="5708342"/>
                <a:ext cx="24768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dirty="0"/>
                  <a:t>At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ZA" dirty="0"/>
                  <a:t>and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lang="en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684DEE-49E5-4AE2-B10B-CA17E2A8B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03" y="5708342"/>
                <a:ext cx="2476869" cy="369332"/>
              </a:xfrm>
              <a:prstGeom prst="rect">
                <a:avLst/>
              </a:prstGeom>
              <a:blipFill>
                <a:blip r:embed="rId7"/>
                <a:stretch>
                  <a:fillRect l="-2217" t="-8197" b="-245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ABFC90-E033-439F-BC31-0DC6C8E501D2}"/>
                  </a:ext>
                </a:extLst>
              </p:cNvPr>
              <p:cNvSpPr txBox="1"/>
              <p:nvPr/>
            </p:nvSpPr>
            <p:spPr>
              <a:xfrm>
                <a:off x="9055225" y="5708342"/>
                <a:ext cx="2634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dirty="0"/>
                  <a:t>At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ZA" dirty="0"/>
                  <a:t>, </a:t>
                </a:r>
                <a14:m>
                  <m:oMath xmlns:m="http://schemas.openxmlformats.org/officeDocument/2006/math">
                    <m:r>
                      <a:rPr lang="en-ZA" b="0" i="1" dirty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Z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ZA" dirty="0"/>
                  <a:t> ,</a:t>
                </a:r>
                <a14:m>
                  <m:oMath xmlns:m="http://schemas.openxmlformats.org/officeDocument/2006/math">
                    <m:r>
                      <a:rPr lang="en-ZA" b="0" i="1" dirty="0" smtClean="0">
                        <a:latin typeface="Cambria Math" panose="02040503050406030204" pitchFamily="18" charset="0"/>
                      </a:rPr>
                      <m:t>120</m:t>
                    </m:r>
                    <m:r>
                      <a:rPr lang="en-Z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ZA" dirty="0"/>
                  <a:t>and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lang="en-Z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ABFC90-E033-439F-BC31-0DC6C8E50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25" y="5708342"/>
                <a:ext cx="2634448" cy="369332"/>
              </a:xfrm>
              <a:prstGeom prst="rect">
                <a:avLst/>
              </a:prstGeom>
              <a:blipFill>
                <a:blip r:embed="rId8"/>
                <a:stretch>
                  <a:fillRect l="-1848" t="-8197" b="-245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7BC11267-CBAB-48F0-A382-5F4BE4F8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 sz="5400" b="1" dirty="0"/>
              <a:t>Grating Lobes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B74B542-E30B-4D05-A012-79696CB6B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152" y="525502"/>
            <a:ext cx="5343144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Grating lobes are unwanted secondary main lobes. </a:t>
            </a:r>
          </a:p>
          <a:p>
            <a:r>
              <a:rPr lang="en-US" sz="1800" dirty="0"/>
              <a:t>They are </a:t>
            </a:r>
            <a:r>
              <a:rPr lang="en-US" sz="1800" b="1" dirty="0"/>
              <a:t>wasted energy </a:t>
            </a:r>
            <a:r>
              <a:rPr lang="en-US" sz="1800" dirty="0"/>
              <a:t>and decrease the efficiency of the antenna array.</a:t>
            </a:r>
            <a:endParaRPr lang="en-ZA" sz="1800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BED77D89-1954-4912-9BD2-211C24C1A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31"/>
    </mc:Choice>
    <mc:Fallback>
      <p:transition spd="slow" advTm="37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5" x="714375" y="977900"/>
          <p14:tracePt t="1104" x="892175" y="977900"/>
          <p14:tracePt t="1111" x="1265238" y="993775"/>
          <p14:tracePt t="1118" x="1903413" y="993775"/>
          <p14:tracePt t="1126" x="2532063" y="1019175"/>
          <p14:tracePt t="1135" x="3254375" y="1019175"/>
          <p14:tracePt t="1143" x="3967163" y="1019175"/>
          <p14:tracePt t="1150" x="4800600" y="1019175"/>
          <p14:tracePt t="1159" x="5487988" y="1019175"/>
          <p14:tracePt t="1166" x="6235700" y="1019175"/>
          <p14:tracePt t="1174" x="6864350" y="1019175"/>
          <p14:tracePt t="1183" x="7383463" y="1019175"/>
          <p14:tracePt t="1190" x="7766050" y="1019175"/>
          <p14:tracePt t="1199" x="8080375" y="1019175"/>
          <p14:tracePt t="1206" x="8258175" y="1019175"/>
          <p14:tracePt t="1215" x="8369300" y="1019175"/>
          <p14:tracePt t="1222" x="8402638" y="1036638"/>
          <p14:tracePt t="1230" x="8420100" y="1054100"/>
          <p14:tracePt t="1248" x="8410575" y="1069975"/>
          <p14:tracePt t="1471" x="8402638" y="1069975"/>
          <p14:tracePt t="1480" x="8377238" y="1079500"/>
          <p14:tracePt t="1486" x="8369300" y="1079500"/>
          <p14:tracePt t="1494" x="8334375" y="1079500"/>
          <p14:tracePt t="1503" x="8301038" y="1079500"/>
          <p14:tracePt t="1511" x="8266113" y="1079500"/>
          <p14:tracePt t="1520" x="8240713" y="1087438"/>
          <p14:tracePt t="1528" x="8224838" y="1087438"/>
          <p14:tracePt t="1535" x="8215313" y="1087438"/>
          <p14:tracePt t="1542" x="8207375" y="1087438"/>
          <p14:tracePt t="1551" x="8199438" y="1096963"/>
          <p14:tracePt t="1559" x="8174038" y="1112838"/>
          <p14:tracePt t="1567" x="8156575" y="1122363"/>
          <p14:tracePt t="1576" x="8139113" y="1130300"/>
          <p14:tracePt t="1584" x="8113713" y="1147763"/>
          <p14:tracePt t="1590" x="8070850" y="1163638"/>
          <p14:tracePt t="1598" x="8029575" y="1163638"/>
          <p14:tracePt t="1608" x="7977188" y="1198563"/>
          <p14:tracePt t="1615" x="7918450" y="1206500"/>
          <p14:tracePt t="1624" x="7850188" y="1223963"/>
          <p14:tracePt t="1632" x="7781925" y="1249363"/>
          <p14:tracePt t="1639" x="7723188" y="1257300"/>
          <p14:tracePt t="1646" x="7662863" y="1274763"/>
          <p14:tracePt t="1654" x="7621588" y="1274763"/>
          <p14:tracePt t="1663" x="7586663" y="1292225"/>
          <p14:tracePt t="1671" x="7561263" y="1300163"/>
          <p14:tracePt t="1680" x="7527925" y="1300163"/>
          <p14:tracePt t="1695" x="7502525" y="1300163"/>
          <p14:tracePt t="1702" x="7502525" y="1308100"/>
          <p14:tracePt t="1710" x="7493000" y="1308100"/>
          <p14:tracePt t="1719" x="7467600" y="1308100"/>
          <p14:tracePt t="1735" x="7459663" y="1308100"/>
          <p14:tracePt t="1758" x="7451725" y="1308100"/>
          <p14:tracePt t="2199" x="7485063" y="1308100"/>
          <p14:tracePt t="2207" x="7570788" y="1308100"/>
          <p14:tracePt t="2215" x="7637463" y="1308100"/>
          <p14:tracePt t="2222" x="7723188" y="1308100"/>
          <p14:tracePt t="2230" x="7824788" y="1308100"/>
          <p14:tracePt t="2238" x="7910513" y="1308100"/>
          <p14:tracePt t="2248" x="8004175" y="1308100"/>
          <p14:tracePt t="2255" x="8080375" y="1308100"/>
          <p14:tracePt t="2264" x="8113713" y="1308100"/>
          <p14:tracePt t="2270" x="8139113" y="1308100"/>
          <p14:tracePt t="2278" x="8164513" y="1308100"/>
          <p14:tracePt t="2286" x="8181975" y="1308100"/>
          <p14:tracePt t="2343" x="8199438" y="1308100"/>
          <p14:tracePt t="2360" x="8207375" y="1308100"/>
          <p14:tracePt t="2375" x="8215313" y="1308100"/>
          <p14:tracePt t="2382" x="8224838" y="1308100"/>
          <p14:tracePt t="2390" x="8232775" y="1317625"/>
          <p14:tracePt t="2407" x="8240713" y="1317625"/>
          <p14:tracePt t="2415" x="8250238" y="1317625"/>
          <p14:tracePt t="2423" x="8258175" y="1317625"/>
          <p14:tracePt t="2430" x="8266113" y="1317625"/>
          <p14:tracePt t="2438" x="8283575" y="1325563"/>
          <p14:tracePt t="2447" x="8291513" y="1325563"/>
          <p14:tracePt t="2454" x="8308975" y="1325563"/>
          <p14:tracePt t="2463" x="8334375" y="1325563"/>
          <p14:tracePt t="2471" x="8351838" y="1325563"/>
          <p14:tracePt t="2479" x="8377238" y="1325563"/>
          <p14:tracePt t="2486" x="8402638" y="1325563"/>
          <p14:tracePt t="2494" x="8410575" y="1325563"/>
          <p14:tracePt t="2503" x="8420100" y="1325563"/>
          <p14:tracePt t="2510" x="8435975" y="1325563"/>
          <p14:tracePt t="2520" x="8445500" y="1325563"/>
          <p14:tracePt t="2679" x="8470900" y="1325563"/>
          <p14:tracePt t="2688" x="8488363" y="1325563"/>
          <p14:tracePt t="2694" x="8513763" y="1325563"/>
          <p14:tracePt t="2702" x="8564563" y="1325563"/>
          <p14:tracePt t="2711" x="8615363" y="1325563"/>
          <p14:tracePt t="2719" x="8666163" y="1325563"/>
          <p14:tracePt t="2727" x="8750300" y="1325563"/>
          <p14:tracePt t="2736" x="8828088" y="1325563"/>
          <p14:tracePt t="2743" x="8912225" y="1325563"/>
          <p14:tracePt t="2750" x="8980488" y="1325563"/>
          <p14:tracePt t="2758" x="9064625" y="1325563"/>
          <p14:tracePt t="2767" x="9142413" y="1325563"/>
          <p14:tracePt t="2775" x="9226550" y="1325563"/>
          <p14:tracePt t="2784" x="9294813" y="1325563"/>
          <p14:tracePt t="2792" x="9363075" y="1325563"/>
          <p14:tracePt t="2799" x="9421813" y="1325563"/>
          <p14:tracePt t="2806" x="9464675" y="1325563"/>
          <p14:tracePt t="2815" x="9515475" y="1325563"/>
          <p14:tracePt t="2823" x="9540875" y="1325563"/>
          <p14:tracePt t="2831" x="9575800" y="1325563"/>
          <p14:tracePt t="2839" x="9601200" y="1325563"/>
          <p14:tracePt t="2847" x="9626600" y="1325563"/>
          <p14:tracePt t="2854" x="9634538" y="1325563"/>
          <p14:tracePt t="2862" x="9642475" y="1325563"/>
          <p14:tracePt t="2870" x="9652000" y="1325563"/>
          <p14:tracePt t="3127" x="9659938" y="1325563"/>
          <p14:tracePt t="3135" x="9677400" y="1325563"/>
          <p14:tracePt t="3143" x="9720263" y="1325563"/>
          <p14:tracePt t="3150" x="9771063" y="1325563"/>
          <p14:tracePt t="3159" x="9855200" y="1325563"/>
          <p14:tracePt t="3166" x="9983788" y="1325563"/>
          <p14:tracePt t="3174" x="10126663" y="1325563"/>
          <p14:tracePt t="3182" x="10298113" y="1325563"/>
          <p14:tracePt t="3191" x="10585450" y="1325563"/>
          <p14:tracePt t="3199" x="10764838" y="1325563"/>
          <p14:tracePt t="3207" x="10917238" y="1325563"/>
          <p14:tracePt t="3215" x="11071225" y="1325563"/>
          <p14:tracePt t="3222" x="11198225" y="1325563"/>
          <p14:tracePt t="3230" x="11282363" y="1325563"/>
          <p14:tracePt t="3239" x="11342688" y="1325563"/>
          <p14:tracePt t="3247" x="11360150" y="1325563"/>
          <p14:tracePt t="3911" x="11325225" y="1325563"/>
          <p14:tracePt t="3918" x="11256963" y="1325563"/>
          <p14:tracePt t="3927" x="11215688" y="1325563"/>
          <p14:tracePt t="3935" x="11172825" y="1325563"/>
          <p14:tracePt t="3943" x="11096625" y="1325563"/>
          <p14:tracePt t="3951" x="10993438" y="1350963"/>
          <p14:tracePt t="3958" x="10883900" y="1385888"/>
          <p14:tracePt t="3966" x="10739438" y="1419225"/>
          <p14:tracePt t="3974" x="10560050" y="1444625"/>
          <p14:tracePt t="3983" x="10339388" y="1477963"/>
          <p14:tracePt t="3990" x="10085388" y="1520825"/>
          <p14:tracePt t="3999" x="9839325" y="1555750"/>
          <p14:tracePt t="4007" x="9685338" y="1563688"/>
          <p14:tracePt t="4014" x="9507538" y="1606550"/>
          <p14:tracePt t="4022" x="9388475" y="1614488"/>
          <p14:tracePt t="4031" x="9277350" y="1631950"/>
          <p14:tracePt t="4039" x="9150350" y="1649413"/>
          <p14:tracePt t="4048" x="9031288" y="1665288"/>
          <p14:tracePt t="4056" x="8921750" y="1674813"/>
          <p14:tracePt t="4062" x="8802688" y="1682750"/>
          <p14:tracePt t="4070" x="8699500" y="1708150"/>
          <p14:tracePt t="4078" x="8589963" y="1733550"/>
          <p14:tracePt t="4087" x="8488363" y="1766888"/>
          <p14:tracePt t="4095" x="8402638" y="1766888"/>
          <p14:tracePt t="4104" x="8301038" y="1776413"/>
          <p14:tracePt t="4111" x="8215313" y="1784350"/>
          <p14:tracePt t="4118" x="8139113" y="1801813"/>
          <p14:tracePt t="4126" x="8037513" y="1835150"/>
          <p14:tracePt t="4135" x="7935913" y="1852613"/>
          <p14:tracePt t="4143" x="7875588" y="1885950"/>
          <p14:tracePt t="4151" x="7816850" y="1895475"/>
          <p14:tracePt t="4160" x="7723188" y="1911350"/>
          <p14:tracePt t="4167" x="7680325" y="1911350"/>
          <p14:tracePt t="4174" x="7637463" y="1928813"/>
          <p14:tracePt t="4183" x="7586663" y="1928813"/>
          <p14:tracePt t="4191" x="7570788" y="1928813"/>
          <p14:tracePt t="4200" x="7527925" y="1928813"/>
          <p14:tracePt t="4208" x="7502525" y="1928813"/>
          <p14:tracePt t="4215" x="7493000" y="1928813"/>
          <p14:tracePt t="4223" x="7459663" y="1928813"/>
          <p14:tracePt t="4230" x="7434263" y="1928813"/>
          <p14:tracePt t="4238" x="7408863" y="1928813"/>
          <p14:tracePt t="4247" x="7391400" y="1928813"/>
          <p14:tracePt t="4256" x="7373938" y="1928813"/>
          <p14:tracePt t="4264" x="7358063" y="1928813"/>
          <p14:tracePt t="4278" x="7332663" y="1920875"/>
          <p14:tracePt t="4286" x="7323138" y="1920875"/>
          <p14:tracePt t="4295" x="7307263" y="1911350"/>
          <p14:tracePt t="4303" x="7281863" y="1903413"/>
          <p14:tracePt t="4319" x="7256463" y="1895475"/>
          <p14:tracePt t="4326" x="7229475" y="1885950"/>
          <p14:tracePt t="4343" x="7221538" y="1885950"/>
          <p14:tracePt t="4351" x="7213600" y="1885950"/>
          <p14:tracePt t="4360" x="7204075" y="1885950"/>
          <p14:tracePt t="4367" x="7204075" y="1878013"/>
          <p14:tracePt t="4374" x="7178675" y="1870075"/>
          <p14:tracePt t="4382" x="7170738" y="1870075"/>
          <p14:tracePt t="4400" x="7153275" y="1852613"/>
          <p14:tracePt t="4415" x="7127875" y="1852613"/>
          <p14:tracePt t="4431" x="7112000" y="1844675"/>
          <p14:tracePt t="4455" x="7102475" y="1835150"/>
          <p14:tracePt t="4503" x="7102475" y="1827213"/>
          <p14:tracePt t="4520" x="7102475" y="1809750"/>
          <p14:tracePt t="4567" x="7119938" y="1793875"/>
          <p14:tracePt t="4576" x="7127875" y="1784350"/>
          <p14:tracePt t="4583" x="7137400" y="1784350"/>
          <p14:tracePt t="4590" x="7162800" y="1776413"/>
          <p14:tracePt t="4598" x="7188200" y="1776413"/>
          <p14:tracePt t="4606" x="7196138" y="1766888"/>
          <p14:tracePt t="4614" x="7213600" y="1766888"/>
          <p14:tracePt t="4624" x="7221538" y="1766888"/>
          <p14:tracePt t="4631" x="7229475" y="1766888"/>
          <p14:tracePt t="4639" x="7246938" y="1766888"/>
          <p14:tracePt t="4646" x="7256463" y="1766888"/>
          <p14:tracePt t="4654" x="7272338" y="1766888"/>
          <p14:tracePt t="4663" x="7289800" y="1766888"/>
          <p14:tracePt t="4671" x="7307263" y="1766888"/>
          <p14:tracePt t="4678" x="7340600" y="1766888"/>
          <p14:tracePt t="4688" x="7383463" y="1751013"/>
          <p14:tracePt t="4694" x="7426325" y="1751013"/>
          <p14:tracePt t="4702" x="7485063" y="1751013"/>
          <p14:tracePt t="4710" x="7545388" y="1751013"/>
          <p14:tracePt t="4719" x="7604125" y="1751013"/>
          <p14:tracePt t="4728" x="7688263" y="1751013"/>
          <p14:tracePt t="4736" x="7748588" y="1751013"/>
          <p14:tracePt t="4743" x="7791450" y="1751013"/>
          <p14:tracePt t="4750" x="7816850" y="1751013"/>
          <p14:tracePt t="4758" x="7832725" y="1751013"/>
          <p14:tracePt t="4767" x="7850188" y="1751013"/>
          <p14:tracePt t="4840" x="7859713" y="1751013"/>
          <p14:tracePt t="4847" x="7867650" y="1751013"/>
          <p14:tracePt t="4854" x="7875588" y="1751013"/>
          <p14:tracePt t="4862" x="7885113" y="1751013"/>
          <p14:tracePt t="4872" x="7893050" y="1751013"/>
          <p14:tracePt t="4896" x="7910513" y="1751013"/>
          <p14:tracePt t="4975" x="7918450" y="1751013"/>
          <p14:tracePt t="5287" x="7926388" y="1751013"/>
          <p14:tracePt t="5351" x="7951788" y="1751013"/>
          <p14:tracePt t="5360" x="7969250" y="1741488"/>
          <p14:tracePt t="5367" x="7986713" y="1733550"/>
          <p14:tracePt t="5375" x="7994650" y="1725613"/>
          <p14:tracePt t="5382" x="8012113" y="1716088"/>
          <p14:tracePt t="5390" x="8045450" y="1700213"/>
          <p14:tracePt t="5398" x="8070850" y="1700213"/>
          <p14:tracePt t="5407" x="8105775" y="1674813"/>
          <p14:tracePt t="5415" x="8121650" y="1674813"/>
          <p14:tracePt t="5423" x="8164513" y="1665288"/>
          <p14:tracePt t="5431" x="8199438" y="1657350"/>
          <p14:tracePt t="5438" x="8232775" y="1639888"/>
          <p14:tracePt t="5446" x="8275638" y="1631950"/>
          <p14:tracePt t="5455" x="8318500" y="1631950"/>
          <p14:tracePt t="5462" x="8369300" y="1622425"/>
          <p14:tracePt t="5471" x="8428038" y="1622425"/>
          <p14:tracePt t="5479" x="8478838" y="1622425"/>
          <p14:tracePt t="5487" x="8572500" y="1622425"/>
          <p14:tracePt t="5494" x="8623300" y="1622425"/>
          <p14:tracePt t="5503" x="8683625" y="1622425"/>
          <p14:tracePt t="5511" x="8767763" y="1622425"/>
          <p14:tracePt t="5520" x="8828088" y="1622425"/>
          <p14:tracePt t="5528" x="8886825" y="1622425"/>
          <p14:tracePt t="5535" x="8955088" y="1622425"/>
          <p14:tracePt t="5542" x="9013825" y="1622425"/>
          <p14:tracePt t="5550" x="9074150" y="1622425"/>
          <p14:tracePt t="5559" x="9124950" y="1622425"/>
          <p14:tracePt t="5567" x="9201150" y="1622425"/>
          <p14:tracePt t="5575" x="9244013" y="1622425"/>
          <p14:tracePt t="5584" x="9302750" y="1622425"/>
          <p14:tracePt t="5590" x="9345613" y="1622425"/>
          <p14:tracePt t="5598" x="9388475" y="1622425"/>
          <p14:tracePt t="5606" x="9431338" y="1622425"/>
          <p14:tracePt t="5615" x="9472613" y="1622425"/>
          <p14:tracePt t="5623" x="9507538" y="1622425"/>
          <p14:tracePt t="5631" x="9532938" y="1622425"/>
          <p14:tracePt t="5639" x="9566275" y="1622425"/>
          <p14:tracePt t="5646" x="9575800" y="1622425"/>
          <p14:tracePt t="5654" x="9591675" y="1622425"/>
          <p14:tracePt t="5671" x="9601200" y="1622425"/>
          <p14:tracePt t="5688" x="9617075" y="1622425"/>
          <p14:tracePt t="5711" x="9626600" y="1631950"/>
          <p14:tracePt t="5727" x="9634538" y="1631950"/>
          <p14:tracePt t="5736" x="9659938" y="1631950"/>
          <p14:tracePt t="5743" x="9667875" y="1631950"/>
          <p14:tracePt t="5750" x="9694863" y="1631950"/>
          <p14:tracePt t="5758" x="9728200" y="1631950"/>
          <p14:tracePt t="5767" x="9745663" y="1631950"/>
          <p14:tracePt t="5776" x="9786938" y="1631950"/>
          <p14:tracePt t="5784" x="9821863" y="1631950"/>
          <p14:tracePt t="5791" x="9864725" y="1631950"/>
          <p14:tracePt t="5799" x="9898063" y="1631950"/>
          <p14:tracePt t="5806" x="9948863" y="1622425"/>
          <p14:tracePt t="5815" x="9999663" y="1614488"/>
          <p14:tracePt t="5823" x="10042525" y="1614488"/>
          <p14:tracePt t="5830" x="10093325" y="1589088"/>
          <p14:tracePt t="5840" x="10118725" y="1589088"/>
          <p14:tracePt t="5847" x="10179050" y="1589088"/>
          <p14:tracePt t="5854" x="10220325" y="1589088"/>
          <p14:tracePt t="5863" x="10255250" y="1589088"/>
          <p14:tracePt t="5870" x="10280650" y="1581150"/>
          <p14:tracePt t="5879" x="10298113" y="1581150"/>
          <p14:tracePt t="5886" x="10331450" y="1581150"/>
          <p14:tracePt t="5896" x="10339388" y="1581150"/>
          <p14:tracePt t="5902" x="10364788" y="1581150"/>
          <p14:tracePt t="5910" x="10382250" y="1581150"/>
          <p14:tracePt t="5918" x="10407650" y="1581150"/>
          <p14:tracePt t="5927" x="10433050" y="1571625"/>
          <p14:tracePt t="5935" x="10450513" y="1571625"/>
          <p14:tracePt t="5944" x="10467975" y="1571625"/>
          <p14:tracePt t="5951" x="10483850" y="1571625"/>
          <p14:tracePt t="5958" x="10501313" y="1571625"/>
          <p14:tracePt t="5966" x="10509250" y="1571625"/>
          <p14:tracePt t="5974" x="10526713" y="1571625"/>
          <p14:tracePt t="5983" x="10544175" y="1571625"/>
          <p14:tracePt t="5990" x="10560050" y="1571625"/>
          <p14:tracePt t="6000" x="10585450" y="1571625"/>
          <p14:tracePt t="6007" x="10594975" y="1571625"/>
          <p14:tracePt t="6014" x="10620375" y="1571625"/>
          <p14:tracePt t="6022" x="10637838" y="1571625"/>
          <p14:tracePt t="6031" x="10645775" y="1571625"/>
          <p14:tracePt t="6047" x="10653713" y="1571625"/>
          <p14:tracePt t="6111" x="10663238" y="1571625"/>
          <p14:tracePt t="6360" x="10653713" y="1571625"/>
          <p14:tracePt t="6368" x="10628313" y="1571625"/>
          <p14:tracePt t="6374" x="10585450" y="1571625"/>
          <p14:tracePt t="6382" x="10526713" y="1571625"/>
          <p14:tracePt t="6390" x="10433050" y="1571625"/>
          <p14:tracePt t="6399" x="10356850" y="1571625"/>
          <p14:tracePt t="6407" x="10212388" y="1606550"/>
          <p14:tracePt t="6416" x="10059988" y="1614488"/>
          <p14:tracePt t="6424" x="9931400" y="1622425"/>
          <p14:tracePt t="6431" x="9728200" y="1665288"/>
          <p14:tracePt t="6438" x="9540875" y="1690688"/>
          <p14:tracePt t="6446" x="9363075" y="1690688"/>
          <p14:tracePt t="6455" x="9175750" y="1725613"/>
          <p14:tracePt t="6463" x="9031288" y="1733550"/>
          <p14:tracePt t="6471" x="8828088" y="1758950"/>
          <p14:tracePt t="6479" x="8666163" y="1784350"/>
          <p14:tracePt t="6487" x="8513763" y="1801813"/>
          <p14:tracePt t="6494" x="8359775" y="1809750"/>
          <p14:tracePt t="6503" x="8181975" y="1819275"/>
          <p14:tracePt t="6511" x="8037513" y="1844675"/>
          <p14:tracePt t="6520" x="7885113" y="1870075"/>
          <p14:tracePt t="6527" x="7723188" y="1870075"/>
          <p14:tracePt t="6535" x="7596188" y="1903413"/>
          <p14:tracePt t="6542" x="7527925" y="1903413"/>
          <p14:tracePt t="6550" x="7451725" y="1903413"/>
          <p14:tracePt t="6559" x="7408863" y="1903413"/>
          <p14:tracePt t="6567" x="7373938" y="1903413"/>
          <p14:tracePt t="6575" x="7358063" y="1903413"/>
          <p14:tracePt t="6584" x="7332663" y="1903413"/>
          <p14:tracePt t="6590" x="7307263" y="1903413"/>
          <p14:tracePt t="6607" x="7281863" y="1903413"/>
          <p14:tracePt t="6623" x="7272338" y="1903413"/>
          <p14:tracePt t="6631" x="7246938" y="1911350"/>
          <p14:tracePt t="6646" x="7239000" y="1911350"/>
          <p14:tracePt t="6767" x="7246938" y="1911350"/>
          <p14:tracePt t="6775" x="7264400" y="1911350"/>
          <p14:tracePt t="6784" x="7323138" y="1911350"/>
          <p14:tracePt t="6792" x="7366000" y="1911350"/>
          <p14:tracePt t="6799" x="7434263" y="1911350"/>
          <p14:tracePt t="6806" x="7518400" y="1911350"/>
          <p14:tracePt t="6814" x="7621588" y="1911350"/>
          <p14:tracePt t="6823" x="7705725" y="1911350"/>
          <p14:tracePt t="6830" x="7766050" y="1911350"/>
          <p14:tracePt t="6840" x="7791450" y="1911350"/>
          <p14:tracePt t="6847" x="7816850" y="1911350"/>
          <p14:tracePt t="6854" x="7832725" y="1911350"/>
          <p14:tracePt t="6951" x="7832725" y="1920875"/>
          <p14:tracePt t="6958" x="7807325" y="1928813"/>
          <p14:tracePt t="6966" x="7715250" y="1946275"/>
          <p14:tracePt t="6975" x="7654925" y="1971675"/>
          <p14:tracePt t="6983" x="7621588" y="1997075"/>
          <p14:tracePt t="6990" x="7604125" y="1997075"/>
          <p14:tracePt t="7543" x="7596188" y="1997075"/>
          <p14:tracePt t="7559" x="7578725" y="1989138"/>
          <p14:tracePt t="7575" x="7561263" y="1989138"/>
          <p14:tracePt t="7584" x="7545388" y="1989138"/>
          <p14:tracePt t="7590" x="7535863" y="1989138"/>
          <p14:tracePt t="7598" x="7510463" y="1971675"/>
          <p14:tracePt t="7606" x="7467600" y="1971675"/>
          <p14:tracePt t="7615" x="7366000" y="1971675"/>
          <p14:tracePt t="7623" x="7239000" y="1971675"/>
          <p14:tracePt t="7631" x="7112000" y="2005013"/>
          <p14:tracePt t="7639" x="6924675" y="2047875"/>
          <p14:tracePt t="7646" x="6780213" y="2073275"/>
          <p14:tracePt t="7654" x="6575425" y="2124075"/>
          <p14:tracePt t="7663" x="6397625" y="2184400"/>
          <p14:tracePt t="7670" x="6142038" y="2243138"/>
          <p14:tracePt t="7679" x="5964238" y="2303463"/>
          <p14:tracePt t="7688" x="5837238" y="2328863"/>
          <p14:tracePt t="7694" x="5718175" y="2371725"/>
          <p14:tracePt t="7702" x="5573713" y="2405063"/>
          <p14:tracePt t="7710" x="5446713" y="2430463"/>
          <p14:tracePt t="7719" x="5302250" y="2481263"/>
          <p14:tracePt t="7727" x="5199063" y="2498725"/>
          <p14:tracePt t="7736" x="5072063" y="2549525"/>
          <p14:tracePt t="7743" x="4953000" y="2574925"/>
          <p14:tracePt t="7750" x="4833938" y="2608263"/>
          <p14:tracePt t="7758" x="4724400" y="2651125"/>
          <p14:tracePt t="7767" x="4605338" y="2686050"/>
          <p14:tracePt t="7775" x="4537075" y="2719388"/>
          <p14:tracePt t="7784" x="4451350" y="2744788"/>
          <p14:tracePt t="7792" x="4400550" y="2762250"/>
          <p14:tracePt t="7799" x="4341813" y="2778125"/>
          <p14:tracePt t="7806" x="4306888" y="2787650"/>
          <p14:tracePt t="7815" x="4265613" y="2820988"/>
          <p14:tracePt t="7823" x="4222750" y="2838450"/>
          <p14:tracePt t="7831" x="4205288" y="2855913"/>
          <p14:tracePt t="7840" x="4171950" y="2871788"/>
          <p14:tracePt t="7847" x="4137025" y="2881313"/>
          <p14:tracePt t="7854" x="4121150" y="2897188"/>
          <p14:tracePt t="7863" x="4078288" y="2922588"/>
          <p14:tracePt t="7871" x="4052888" y="2940050"/>
          <p14:tracePt t="7879" x="4017963" y="2957513"/>
          <p14:tracePt t="7888" x="4002088" y="2957513"/>
          <p14:tracePt t="7896" x="3959225" y="2982913"/>
          <p14:tracePt t="7903" x="3951288" y="2982913"/>
          <p14:tracePt t="7910" x="3925888" y="2990850"/>
          <p14:tracePt t="7919" x="3916363" y="2990850"/>
          <p14:tracePt t="7927" x="3900488" y="3000375"/>
          <p14:tracePt t="7936" x="3883025" y="3000375"/>
          <p14:tracePt t="7942" x="3848100" y="3008313"/>
          <p14:tracePt t="7951" x="3840163" y="3016250"/>
          <p14:tracePt t="7958" x="3822700" y="3016250"/>
          <p14:tracePt t="7966" x="3806825" y="3025775"/>
          <p14:tracePt t="7974" x="3797300" y="3025775"/>
          <p14:tracePt t="7984" x="3789363" y="3033713"/>
          <p14:tracePt t="7991" x="3781425" y="3033713"/>
          <p14:tracePt t="8007" x="3756025" y="3033713"/>
          <p14:tracePt t="8023" x="3738563" y="3041650"/>
          <p14:tracePt t="8031" x="3729038" y="3051175"/>
          <p14:tracePt t="8048" x="3713163" y="3051175"/>
          <p14:tracePt t="8119" x="3695700" y="3051175"/>
          <p14:tracePt t="9447" x="3687763" y="3051175"/>
          <p14:tracePt t="9455" x="3678238" y="3051175"/>
          <p14:tracePt t="9599" x="3670300" y="3051175"/>
          <p14:tracePt t="9727" x="3662363" y="3051175"/>
          <p14:tracePt t="9830" x="3662363" y="3041650"/>
          <p14:tracePt t="9847" x="3662363" y="3033713"/>
          <p14:tracePt t="9855" x="3662363" y="3025775"/>
          <p14:tracePt t="9862" x="3678238" y="3025775"/>
          <p14:tracePt t="9870" x="3687763" y="3016250"/>
          <p14:tracePt t="9887" x="3713163" y="3016250"/>
          <p14:tracePt t="9895" x="3713163" y="3008313"/>
          <p14:tracePt t="9903" x="3721100" y="3008313"/>
          <p14:tracePt t="9919" x="3729038" y="3008313"/>
          <p14:tracePt t="9927" x="3738563" y="3008313"/>
          <p14:tracePt t="9951" x="3746500" y="3008313"/>
          <p14:tracePt t="9959" x="3763963" y="2990850"/>
          <p14:tracePt t="9966" x="3763963" y="2982913"/>
          <p14:tracePt t="9975" x="3771900" y="2982913"/>
          <p14:tracePt t="9983" x="3781425" y="2982913"/>
          <p14:tracePt t="9990" x="3789363" y="2982913"/>
          <p14:tracePt t="9999" x="3797300" y="2974975"/>
          <p14:tracePt t="10143" x="3781425" y="2957513"/>
          <p14:tracePt t="10151" x="3756025" y="2957513"/>
          <p14:tracePt t="10159" x="3721100" y="2949575"/>
          <p14:tracePt t="10167" x="3713163" y="2949575"/>
          <p14:tracePt t="10174" x="3678238" y="2949575"/>
          <p14:tracePt t="10183" x="3652838" y="2940050"/>
          <p14:tracePt t="10190" x="3636963" y="2940050"/>
          <p14:tracePt t="10199" x="3619500" y="2940050"/>
          <p14:tracePt t="10207" x="3594100" y="2940050"/>
          <p14:tracePt t="10215" x="3586163" y="2940050"/>
          <p14:tracePt t="10223" x="3568700" y="2940050"/>
          <p14:tracePt t="10230" x="3559175" y="2940050"/>
          <p14:tracePt t="10239" x="3551238" y="2940050"/>
          <p14:tracePt t="10247" x="3533775" y="2940050"/>
          <p14:tracePt t="10255" x="3525838" y="2940050"/>
          <p14:tracePt t="10264" x="3517900" y="2940050"/>
          <p14:tracePt t="10271" x="3492500" y="2940050"/>
          <p14:tracePt t="10278" x="3482975" y="2940050"/>
          <p14:tracePt t="10286" x="3467100" y="2940050"/>
          <p14:tracePt t="10295" x="3457575" y="2940050"/>
          <p14:tracePt t="10303" x="3432175" y="2940050"/>
          <p14:tracePt t="10399" x="3432175" y="2922588"/>
          <p14:tracePt t="10407" x="3467100" y="2914650"/>
          <p14:tracePt t="10416" x="3525838" y="2906713"/>
          <p14:tracePt t="10424" x="3576638" y="2897188"/>
          <p14:tracePt t="10430" x="3644900" y="2871788"/>
          <p14:tracePt t="10438" x="3721100" y="2863850"/>
          <p14:tracePt t="10446" x="3781425" y="2855913"/>
          <p14:tracePt t="10455" x="3848100" y="2855913"/>
          <p14:tracePt t="10463" x="3900488" y="2855913"/>
          <p14:tracePt t="10472" x="3941763" y="2855913"/>
          <p14:tracePt t="10479" x="3951288" y="2855913"/>
          <p14:tracePt t="10486" x="3984625" y="2855913"/>
          <p14:tracePt t="10494" x="4002088" y="2855913"/>
          <p14:tracePt t="10503" x="4027488" y="2855913"/>
          <p14:tracePt t="10510" x="4052888" y="2855913"/>
          <p14:tracePt t="10520" x="4070350" y="2846388"/>
          <p14:tracePt t="10527" x="4086225" y="2846388"/>
          <p14:tracePt t="10535" x="4111625" y="2846388"/>
          <p14:tracePt t="10542" x="4137025" y="2846388"/>
          <p14:tracePt t="10550" x="4154488" y="2830513"/>
          <p14:tracePt t="10559" x="4162425" y="2830513"/>
          <p14:tracePt t="10567" x="4171950" y="2820988"/>
          <p14:tracePt t="10631" x="4154488" y="2820988"/>
          <p14:tracePt t="10638" x="4129088" y="2820988"/>
          <p14:tracePt t="10646" x="4086225" y="2830513"/>
          <p14:tracePt t="10654" x="4044950" y="2830513"/>
          <p14:tracePt t="10663" x="3992563" y="2838450"/>
          <p14:tracePt t="10670" x="3951288" y="2838450"/>
          <p14:tracePt t="10678" x="3908425" y="2846388"/>
          <p14:tracePt t="10687" x="3848100" y="2846388"/>
          <p14:tracePt t="10694" x="3814763" y="2846388"/>
          <p14:tracePt t="10702" x="3789363" y="2846388"/>
          <p14:tracePt t="10710" x="3756025" y="2846388"/>
          <p14:tracePt t="10719" x="3738563" y="2846388"/>
          <p14:tracePt t="10727" x="3729038" y="2846388"/>
          <p14:tracePt t="10736" x="3713163" y="2846388"/>
          <p14:tracePt t="10751" x="3703638" y="2846388"/>
          <p14:tracePt t="10767" x="3695700" y="2846388"/>
          <p14:tracePt t="10775" x="3687763" y="2846388"/>
          <p14:tracePt t="10791" x="3678238" y="2846388"/>
          <p14:tracePt t="10839" x="3678238" y="2855913"/>
          <p14:tracePt t="10854" x="3678238" y="2863850"/>
          <p14:tracePt t="10862" x="3695700" y="2863850"/>
          <p14:tracePt t="10871" x="3738563" y="2863850"/>
          <p14:tracePt t="10879" x="3763963" y="2863850"/>
          <p14:tracePt t="10888" x="3806825" y="2863850"/>
          <p14:tracePt t="10896" x="3857625" y="2863850"/>
          <p14:tracePt t="10902" x="3883025" y="2863850"/>
          <p14:tracePt t="10910" x="3916363" y="2863850"/>
          <p14:tracePt t="10919" x="3959225" y="2863850"/>
          <p14:tracePt t="10926" x="3967163" y="2863850"/>
          <p14:tracePt t="10935" x="3976688" y="2863850"/>
          <p14:tracePt t="11070" x="3959225" y="2863850"/>
          <p14:tracePt t="11079" x="3925888" y="2871788"/>
          <p14:tracePt t="11088" x="3900488" y="2871788"/>
          <p14:tracePt t="11095" x="3857625" y="2871788"/>
          <p14:tracePt t="11104" x="3806825" y="2871788"/>
          <p14:tracePt t="11110" x="3763963" y="2871788"/>
          <p14:tracePt t="11118" x="3703638" y="2871788"/>
          <p14:tracePt t="11126" x="3678238" y="2871788"/>
          <p14:tracePt t="11135" x="3644900" y="2871788"/>
          <p14:tracePt t="11143" x="3627438" y="2871788"/>
          <p14:tracePt t="11223" x="3619500" y="2871788"/>
          <p14:tracePt t="11230" x="3619500" y="2881313"/>
          <p14:tracePt t="11239" x="3670300" y="2881313"/>
          <p14:tracePt t="11247" x="3729038" y="2881313"/>
          <p14:tracePt t="11255" x="3832225" y="2881313"/>
          <p14:tracePt t="11264" x="3925888" y="2881313"/>
          <p14:tracePt t="11271" x="3984625" y="2881313"/>
          <p14:tracePt t="11278" x="4027488" y="2881313"/>
          <p14:tracePt t="11286" x="4060825" y="2881313"/>
          <p14:tracePt t="11295" x="4086225" y="2881313"/>
          <p14:tracePt t="11303" x="4095750" y="2881313"/>
          <p14:tracePt t="11447" x="4095750" y="2897188"/>
          <p14:tracePt t="11455" x="4086225" y="2897188"/>
          <p14:tracePt t="11463" x="4078288" y="2897188"/>
          <p14:tracePt t="11839" x="4060825" y="2897188"/>
          <p14:tracePt t="11847" x="4035425" y="2897188"/>
          <p14:tracePt t="11855" x="4017963" y="2906713"/>
          <p14:tracePt t="11862" x="4002088" y="2914650"/>
          <p14:tracePt t="11871" x="3976688" y="2914650"/>
          <p14:tracePt t="11879" x="3951288" y="2922588"/>
          <p14:tracePt t="11888" x="3933825" y="2922588"/>
          <p14:tracePt t="11896" x="3890963" y="2940050"/>
          <p14:tracePt t="11903" x="3840163" y="2949575"/>
          <p14:tracePt t="11910" x="3789363" y="2965450"/>
          <p14:tracePt t="11918" x="3781425" y="2965450"/>
          <p14:tracePt t="11926" x="3756025" y="2982913"/>
          <p14:tracePt t="11935" x="3738563" y="2990850"/>
          <p14:tracePt t="11942" x="3713163" y="2990850"/>
          <p14:tracePt t="11951" x="3687763" y="3000375"/>
          <p14:tracePt t="11959" x="3670300" y="3008313"/>
          <p14:tracePt t="11966" x="3636963" y="3008313"/>
          <p14:tracePt t="11974" x="3619500" y="3016250"/>
          <p14:tracePt t="11983" x="3594100" y="3025775"/>
          <p14:tracePt t="11990" x="3551238" y="3041650"/>
          <p14:tracePt t="12000" x="3508375" y="3067050"/>
          <p14:tracePt t="12007" x="3467100" y="3084513"/>
          <p14:tracePt t="12014" x="3389313" y="3119438"/>
          <p14:tracePt t="12022" x="3313113" y="3135313"/>
          <p14:tracePt t="12031" x="3270250" y="3144838"/>
          <p14:tracePt t="12039" x="3203575" y="3178175"/>
          <p14:tracePt t="12048" x="3160713" y="3186113"/>
          <p14:tracePt t="12055" x="3127375" y="3195638"/>
          <p14:tracePt t="12063" x="3092450" y="3203575"/>
          <p14:tracePt t="12070" x="3067050" y="3221038"/>
          <p14:tracePt t="12078" x="3041650" y="3221038"/>
          <p14:tracePt t="12087" x="3008313" y="3228975"/>
          <p14:tracePt t="12095" x="2940050" y="3254375"/>
          <p14:tracePt t="12104" x="2930525" y="3254375"/>
          <p14:tracePt t="12110" x="2897188" y="3254375"/>
          <p14:tracePt t="12118" x="2854325" y="3263900"/>
          <p14:tracePt t="12126" x="2795588" y="3263900"/>
          <p14:tracePt t="12135" x="2752725" y="3263900"/>
          <p14:tracePt t="12143" x="2684463" y="3263900"/>
          <p14:tracePt t="12150" x="2625725" y="3263900"/>
          <p14:tracePt t="12159" x="2540000" y="3263900"/>
          <p14:tracePt t="12167" x="2455863" y="3263900"/>
          <p14:tracePt t="12174" x="2352675" y="3263900"/>
          <p14:tracePt t="12182" x="2243138" y="3263900"/>
          <p14:tracePt t="12191" x="2141538" y="3263900"/>
          <p14:tracePt t="12199" x="2030413" y="3263900"/>
          <p14:tracePt t="12207" x="1903413" y="3263900"/>
          <p14:tracePt t="12214" x="1801813" y="3263900"/>
          <p14:tracePt t="12223" x="1716088" y="3263900"/>
          <p14:tracePt t="12230" x="1631950" y="3263900"/>
          <p14:tracePt t="12239" x="1571625" y="3263900"/>
          <p14:tracePt t="12247" x="1546225" y="3263900"/>
          <p14:tracePt t="12256" x="1512888" y="3263900"/>
          <p14:tracePt t="12263" x="1503363" y="3263900"/>
          <p14:tracePt t="12343" x="1495425" y="3271838"/>
          <p14:tracePt t="12382" x="1528763" y="3297238"/>
          <p14:tracePt t="12390" x="1571625" y="3297238"/>
          <p14:tracePt t="12399" x="1657350" y="3297238"/>
          <p14:tracePt t="12407" x="1741488" y="3297238"/>
          <p14:tracePt t="12415" x="1835150" y="3297238"/>
          <p14:tracePt t="12424" x="1962150" y="3297238"/>
          <p14:tracePt t="12431" x="2055813" y="3297238"/>
          <p14:tracePt t="12438" x="2208213" y="3297238"/>
          <p14:tracePt t="12447" x="2344738" y="3297238"/>
          <p14:tracePt t="12455" x="2497138" y="3297238"/>
          <p14:tracePt t="12463" x="2641600" y="3297238"/>
          <p14:tracePt t="12471" x="2795588" y="3297238"/>
          <p14:tracePt t="12479" x="2947988" y="3297238"/>
          <p14:tracePt t="12487" x="3049588" y="3297238"/>
          <p14:tracePt t="12494" x="3186113" y="3297238"/>
          <p14:tracePt t="12503" x="3313113" y="3297238"/>
          <p14:tracePt t="12511" x="3414713" y="3297238"/>
          <p14:tracePt t="12519" x="3482975" y="3297238"/>
          <p14:tracePt t="12528" x="3525838" y="3297238"/>
          <p14:tracePt t="12535" x="3576638" y="3297238"/>
          <p14:tracePt t="12550" x="3594100" y="3297238"/>
          <p14:tracePt t="13399" x="3576638" y="3297238"/>
          <p14:tracePt t="13415" x="3568700" y="3297238"/>
          <p14:tracePt t="13424" x="3551238" y="3297238"/>
          <p14:tracePt t="13430" x="3543300" y="3297238"/>
          <p14:tracePt t="13438" x="3525838" y="3297238"/>
          <p14:tracePt t="13447" x="3517900" y="3297238"/>
          <p14:tracePt t="13455" x="3500438" y="3305175"/>
          <p14:tracePt t="13463" x="3475038" y="3305175"/>
          <p14:tracePt t="13472" x="3457575" y="3314700"/>
          <p14:tracePt t="13479" x="3432175" y="3314700"/>
          <p14:tracePt t="13487" x="3398838" y="3330575"/>
          <p14:tracePt t="13494" x="3373438" y="3340100"/>
          <p14:tracePt t="13503" x="3338513" y="3348038"/>
          <p14:tracePt t="13512" x="3322638" y="3355975"/>
          <p14:tracePt t="13519" x="3305175" y="3355975"/>
          <p14:tracePt t="13528" x="3279775" y="3355975"/>
          <p14:tracePt t="13543" x="3262313" y="3365500"/>
          <p14:tracePt t="13567" x="3254375" y="3373438"/>
          <p14:tracePt t="14143" x="3254375" y="3390900"/>
          <p14:tracePt t="14150" x="3254375" y="3416300"/>
          <p14:tracePt t="14160" x="3254375" y="3484563"/>
          <p14:tracePt t="14167" x="3254375" y="3527425"/>
          <p14:tracePt t="14174" x="3254375" y="3586163"/>
          <p14:tracePt t="14183" x="3262313" y="3662363"/>
          <p14:tracePt t="14191" x="3279775" y="3748088"/>
          <p14:tracePt t="14199" x="3279775" y="3806825"/>
          <p14:tracePt t="14208" x="3287713" y="3867150"/>
          <p14:tracePt t="14215" x="3287713" y="3908425"/>
          <p14:tracePt t="14222" x="3287713" y="3951288"/>
          <p14:tracePt t="14230" x="3297238" y="3986213"/>
          <p14:tracePt t="14239" x="3297238" y="3994150"/>
          <p14:tracePt t="14248" x="3305175" y="4019550"/>
          <p14:tracePt t="14264" x="3305175" y="4027488"/>
          <p14:tracePt t="14278" x="3313113" y="4027488"/>
          <p14:tracePt t="14286" x="3322638" y="4037013"/>
          <p14:tracePt t="14295" x="3322638" y="4044950"/>
          <p14:tracePt t="14303" x="3330575" y="4044950"/>
          <p14:tracePt t="14311" x="3348038" y="4044950"/>
          <p14:tracePt t="14319" x="3355975" y="4044950"/>
          <p14:tracePt t="14326" x="3363913" y="4044950"/>
          <p14:tracePt t="14334" x="3381375" y="4044950"/>
          <p14:tracePt t="14343" x="3389313" y="4044950"/>
          <p14:tracePt t="14360" x="3398838" y="4044950"/>
          <p14:tracePt t="14368" x="3414713" y="4044950"/>
          <p14:tracePt t="14383" x="3424238" y="4037013"/>
          <p14:tracePt t="14390" x="3432175" y="4037013"/>
          <p14:tracePt t="14399" x="3432175" y="4027488"/>
          <p14:tracePt t="14407" x="3432175" y="4019550"/>
          <p14:tracePt t="14415" x="3432175" y="4011613"/>
          <p14:tracePt t="14423" x="3432175" y="3986213"/>
          <p14:tracePt t="14431" x="3424238" y="3960813"/>
          <p14:tracePt t="14438" x="3398838" y="3935413"/>
          <p14:tracePt t="14446" x="3338513" y="3875088"/>
          <p14:tracePt t="14455" x="3287713" y="3790950"/>
          <p14:tracePt t="14463" x="3228975" y="3713163"/>
          <p14:tracePt t="14471" x="3160713" y="3636963"/>
          <p14:tracePt t="14480" x="3117850" y="3560763"/>
          <p14:tracePt t="14486" x="3067050" y="3509963"/>
          <p14:tracePt t="14494" x="2998788" y="3441700"/>
          <p14:tracePt t="14502" x="2940050" y="3424238"/>
          <p14:tracePt t="14511" x="2863850" y="3390900"/>
          <p14:tracePt t="14519" x="2676525" y="3348038"/>
          <p14:tracePt t="14528" x="2574925" y="3314700"/>
          <p14:tracePt t="14534" x="2489200" y="3279775"/>
          <p14:tracePt t="14542" x="2387600" y="3271838"/>
          <p14:tracePt t="14550" x="2301875" y="3271838"/>
          <p14:tracePt t="14559" x="2243138" y="3271838"/>
          <p14:tracePt t="14567" x="2182813" y="3271838"/>
          <p14:tracePt t="14576" x="2116138" y="3271838"/>
          <p14:tracePt t="14584" x="2055813" y="3271838"/>
          <p14:tracePt t="14590" x="2012950" y="3271838"/>
          <p14:tracePt t="14598" x="1954213" y="3271838"/>
          <p14:tracePt t="14607" x="1920875" y="3271838"/>
          <p14:tracePt t="14615" x="1860550" y="3279775"/>
          <p14:tracePt t="14623" x="1817688" y="3297238"/>
          <p14:tracePt t="14632" x="1766888" y="3314700"/>
          <p14:tracePt t="14639" x="1724025" y="3340100"/>
          <p14:tracePt t="14646" x="1657350" y="3365500"/>
          <p14:tracePt t="14655" x="1622425" y="3398838"/>
          <p14:tracePt t="14663" x="1571625" y="3433763"/>
          <p14:tracePt t="14672" x="1520825" y="3492500"/>
          <p14:tracePt t="14680" x="1477963" y="3527425"/>
          <p14:tracePt t="14687" x="1452563" y="3568700"/>
          <p14:tracePt t="14695" x="1427163" y="3586163"/>
          <p14:tracePt t="14702" x="1409700" y="3611563"/>
          <p14:tracePt t="14711" x="1384300" y="3679825"/>
          <p14:tracePt t="14719" x="1376363" y="3730625"/>
          <p14:tracePt t="14727" x="1358900" y="3790950"/>
          <p14:tracePt t="14735" x="1358900" y="3857625"/>
          <p14:tracePt t="14743" x="1358900" y="3892550"/>
          <p14:tracePt t="14750" x="1343025" y="3935413"/>
          <p14:tracePt t="14759" x="1343025" y="3968750"/>
          <p14:tracePt t="14766" x="1343025" y="3986213"/>
          <p14:tracePt t="14776" x="1333500" y="4011613"/>
          <p14:tracePt t="14783" x="1333500" y="4027488"/>
          <p14:tracePt t="14791" x="1333500" y="4062413"/>
          <p14:tracePt t="14799" x="1333500" y="4079875"/>
          <p14:tracePt t="14806" x="1333500" y="4105275"/>
          <p14:tracePt t="14814" x="1333500" y="4138613"/>
          <p14:tracePt t="14823" x="1333500" y="4164013"/>
          <p14:tracePt t="14831" x="1343025" y="4181475"/>
          <p14:tracePt t="14840" x="1350963" y="4214813"/>
          <p14:tracePt t="14847" x="1393825" y="4249738"/>
          <p14:tracePt t="14855" x="1401763" y="4265613"/>
          <p14:tracePt t="14862" x="1444625" y="4300538"/>
          <p14:tracePt t="14871" x="1462088" y="4316413"/>
          <p14:tracePt t="14879" x="1503363" y="4341813"/>
          <p14:tracePt t="14888" x="1546225" y="4359275"/>
          <p14:tracePt t="14895" x="1597025" y="4384675"/>
          <p14:tracePt t="14903" x="1647825" y="4402138"/>
          <p14:tracePt t="14910" x="1690688" y="4410075"/>
          <p14:tracePt t="14918" x="1741488" y="4435475"/>
          <p14:tracePt t="14927" x="1792288" y="4435475"/>
          <p14:tracePt t="14935" x="1852613" y="4435475"/>
          <p14:tracePt t="14944" x="1911350" y="4452938"/>
          <p14:tracePt t="14951" x="1997075" y="4452938"/>
          <p14:tracePt t="14959" x="2055813" y="4452938"/>
          <p14:tracePt t="14966" x="2141538" y="4452938"/>
          <p14:tracePt t="14975" x="2200275" y="4452938"/>
          <p14:tracePt t="14983" x="2260600" y="4452938"/>
          <p14:tracePt t="14990" x="2301875" y="4452938"/>
          <p14:tracePt t="15000" x="2344738" y="4452938"/>
          <p14:tracePt t="15007" x="2387600" y="4452938"/>
          <p14:tracePt t="15015" x="2430463" y="4452938"/>
          <p14:tracePt t="15022" x="2481263" y="4452938"/>
          <p14:tracePt t="15031" x="2506663" y="4452938"/>
          <p14:tracePt t="15039" x="2565400" y="4452938"/>
          <p14:tracePt t="15047" x="2608263" y="4445000"/>
          <p14:tracePt t="15055" x="2684463" y="4419600"/>
          <p14:tracePt t="15062" x="2760663" y="4376738"/>
          <p14:tracePt t="15070" x="2863850" y="4316413"/>
          <p14:tracePt t="15078" x="2955925" y="4249738"/>
          <p14:tracePt t="15086" x="3049588" y="4189413"/>
          <p14:tracePt t="15095" x="3127375" y="4121150"/>
          <p14:tracePt t="15104" x="3178175" y="4070350"/>
          <p14:tracePt t="15111" x="3219450" y="4019550"/>
          <p14:tracePt t="15118" x="3236913" y="3986213"/>
          <p14:tracePt t="15126" x="3262313" y="3943350"/>
          <p14:tracePt t="15135" x="3270250" y="3908425"/>
          <p14:tracePt t="15142" x="3270250" y="3875088"/>
          <p14:tracePt t="15151" x="3270250" y="3841750"/>
          <p14:tracePt t="15159" x="3270250" y="3824288"/>
          <p14:tracePt t="15166" x="3270250" y="3790950"/>
          <p14:tracePt t="15174" x="3262313" y="3748088"/>
          <p14:tracePt t="15183" x="3262313" y="3722688"/>
          <p14:tracePt t="15190" x="3244850" y="3679825"/>
          <p14:tracePt t="15200" x="3236913" y="3619500"/>
          <p14:tracePt t="15208" x="3219450" y="3552825"/>
          <p14:tracePt t="15215" x="3211513" y="3492500"/>
          <p14:tracePt t="15222" x="3186113" y="3408363"/>
          <p14:tracePt t="15230" x="3168650" y="3373438"/>
          <p14:tracePt t="15238" x="3152775" y="3348038"/>
          <p14:tracePt t="15248" x="3143250" y="3305175"/>
          <p14:tracePt t="15255" x="3117850" y="3279775"/>
          <p14:tracePt t="15264" x="3092450" y="3254375"/>
          <p14:tracePt t="15271" x="3067050" y="3228975"/>
          <p14:tracePt t="15278" x="3049588" y="3211513"/>
          <p14:tracePt t="15286" x="3024188" y="3203575"/>
          <p14:tracePt t="15295" x="2973388" y="3170238"/>
          <p14:tracePt t="15303" x="2930525" y="3160713"/>
          <p14:tracePt t="15311" x="2879725" y="3135313"/>
          <p14:tracePt t="15319" x="2795588" y="3109913"/>
          <p14:tracePt t="15327" x="2735263" y="3101975"/>
          <p14:tracePt t="15334" x="2651125" y="3094038"/>
          <p14:tracePt t="15343" x="2574925" y="3084513"/>
          <p14:tracePt t="15351" x="2489200" y="3084513"/>
          <p14:tracePt t="15360" x="2387600" y="3084513"/>
          <p14:tracePt t="15368" x="2301875" y="3084513"/>
          <p14:tracePt t="15375" x="2208213" y="3084513"/>
          <p14:tracePt t="15382" x="2124075" y="3084513"/>
          <p14:tracePt t="15390" x="2022475" y="3084513"/>
          <p14:tracePt t="15398" x="1946275" y="3084513"/>
          <p14:tracePt t="15407" x="1893888" y="3084513"/>
          <p14:tracePt t="15414" x="1835150" y="3084513"/>
          <p14:tracePt t="15424" x="1776413" y="3084513"/>
          <p14:tracePt t="15430" x="1698625" y="3101975"/>
          <p14:tracePt t="15438" x="1657350" y="3127375"/>
          <p14:tracePt t="15446" x="1606550" y="3152775"/>
          <p14:tracePt t="15455" x="1554163" y="3186113"/>
          <p14:tracePt t="15463" x="1512888" y="3221038"/>
          <p14:tracePt t="15471" x="1477963" y="3271838"/>
          <p14:tracePt t="15478" x="1444625" y="3348038"/>
          <p14:tracePt t="15487" x="1444625" y="3416300"/>
          <p14:tracePt t="15494" x="1444625" y="3509963"/>
          <p14:tracePt t="15503" x="1444625" y="3578225"/>
          <p14:tracePt t="15511" x="1444625" y="3662363"/>
          <p14:tracePt t="15519" x="1444625" y="3730625"/>
          <p14:tracePt t="15527" x="1452563" y="3824288"/>
          <p14:tracePt t="15535" x="1462088" y="3883025"/>
          <p14:tracePt t="15542" x="1495425" y="3960813"/>
          <p14:tracePt t="15550" x="1520825" y="4027488"/>
          <p14:tracePt t="15559" x="1538288" y="4095750"/>
          <p14:tracePt t="15566" x="1571625" y="4138613"/>
          <p14:tracePt t="15576" x="1614488" y="4206875"/>
          <p14:tracePt t="15583" x="1631950" y="4240213"/>
          <p14:tracePt t="15590" x="1673225" y="4291013"/>
          <p14:tracePt t="15598" x="1716088" y="4368800"/>
          <p14:tracePt t="15607" x="1749425" y="4394200"/>
          <p14:tracePt t="15615" x="1817688" y="4435475"/>
          <p14:tracePt t="15624" x="1868488" y="4470400"/>
          <p14:tracePt t="15632" x="1954213" y="4513263"/>
          <p14:tracePt t="15638" x="2047875" y="4546600"/>
          <p14:tracePt t="15646" x="2106613" y="4572000"/>
          <p14:tracePt t="15654" x="2182813" y="4597400"/>
          <p14:tracePt t="15663" x="2268538" y="4597400"/>
          <p14:tracePt t="15671" x="2362200" y="4597400"/>
          <p14:tracePt t="15680" x="2463800" y="4597400"/>
          <p14:tracePt t="15688" x="2549525" y="4597400"/>
          <p14:tracePt t="15695" x="2633663" y="4597400"/>
          <p14:tracePt t="15702" x="2735263" y="4597400"/>
          <p14:tracePt t="15711" x="2803525" y="4597400"/>
          <p14:tracePt t="15719" x="2879725" y="4597400"/>
          <p14:tracePt t="15727" x="2922588" y="4597400"/>
          <p14:tracePt t="15735" x="2982913" y="4597400"/>
          <p14:tracePt t="15743" x="3008313" y="4589463"/>
          <p14:tracePt t="15750" x="3024188" y="4579938"/>
          <p14:tracePt t="15759" x="3059113" y="4564063"/>
          <p14:tracePt t="15767" x="3084513" y="4554538"/>
          <p14:tracePt t="15775" x="3100388" y="4529138"/>
          <p14:tracePt t="15784" x="3117850" y="4513263"/>
          <p14:tracePt t="15792" x="3135313" y="4470400"/>
          <p14:tracePt t="15799" x="3135313" y="4410075"/>
          <p14:tracePt t="15806" x="3135313" y="4351338"/>
          <p14:tracePt t="15814" x="3135313" y="4291013"/>
          <p14:tracePt t="15823" x="3135313" y="4240213"/>
          <p14:tracePt t="15831" x="3135313" y="4181475"/>
          <p14:tracePt t="15840" x="3135313" y="4146550"/>
          <p14:tracePt t="15847" x="3135313" y="4105275"/>
          <p14:tracePt t="15854" x="3135313" y="4062413"/>
          <p14:tracePt t="15862" x="3135313" y="4002088"/>
          <p14:tracePt t="15870" x="3135313" y="3960813"/>
          <p14:tracePt t="15879" x="3135313" y="3925888"/>
          <p14:tracePt t="15887" x="3135313" y="3883025"/>
          <p14:tracePt t="15895" x="3135313" y="3857625"/>
          <p14:tracePt t="15902" x="3135313" y="3816350"/>
          <p14:tracePt t="15910" x="3135313" y="3790950"/>
          <p14:tracePt t="15918" x="3135313" y="3763963"/>
          <p14:tracePt t="15927" x="3127375" y="3738563"/>
          <p14:tracePt t="15935" x="3100388" y="3705225"/>
          <p14:tracePt t="15943" x="3084513" y="3679825"/>
          <p14:tracePt t="15951" x="3067050" y="3679825"/>
          <p14:tracePt t="15958" x="3049588" y="3654425"/>
          <p14:tracePt t="15966" x="3049588" y="3646488"/>
          <p14:tracePt t="15975" x="3033713" y="3636963"/>
          <p14:tracePt t="15983" x="3008313" y="3629025"/>
          <p14:tracePt t="15991" x="2998788" y="3629025"/>
          <p14:tracePt t="16000" x="2982913" y="3619500"/>
          <p14:tracePt t="16015" x="2973388" y="3619500"/>
          <p14:tracePt t="16022" x="2965450" y="3619500"/>
          <p14:tracePt t="16030" x="2955925" y="3619500"/>
          <p14:tracePt t="16039" x="2947988" y="3619500"/>
          <p14:tracePt t="16047" x="2922588" y="3619500"/>
          <p14:tracePt t="16056" x="2889250" y="3619500"/>
          <p14:tracePt t="16063" x="2846388" y="3619500"/>
          <p14:tracePt t="16070" x="2820988" y="3619500"/>
          <p14:tracePt t="16079" x="2786063" y="3619500"/>
          <p14:tracePt t="16087" x="2744788" y="3619500"/>
          <p14:tracePt t="16096" x="2668588" y="3629025"/>
          <p14:tracePt t="16104" x="2625725" y="3636963"/>
          <p14:tracePt t="16111" x="2574925" y="3654425"/>
          <p14:tracePt t="16118" x="2549525" y="3662363"/>
          <p14:tracePt t="16126" x="2514600" y="3671888"/>
          <p14:tracePt t="16135" x="2497138" y="3679825"/>
          <p14:tracePt t="16144" x="2481263" y="3687763"/>
          <p14:tracePt t="16150" x="2463800" y="3705225"/>
          <p14:tracePt t="16279" x="2463800" y="3722688"/>
          <p14:tracePt t="16926" x="2463800" y="3730625"/>
          <p14:tracePt t="16943" x="2471738" y="3738563"/>
          <p14:tracePt t="16951" x="2524125" y="3748088"/>
          <p14:tracePt t="16959" x="2549525" y="3748088"/>
          <p14:tracePt t="16966" x="2616200" y="3763963"/>
          <p14:tracePt t="16975" x="2693988" y="3763963"/>
          <p14:tracePt t="16983" x="2786063" y="3763963"/>
          <p14:tracePt t="16990" x="2930525" y="3763963"/>
          <p14:tracePt t="16999" x="2998788" y="3763963"/>
          <p14:tracePt t="17007" x="3152775" y="3763963"/>
          <p14:tracePt t="17014" x="3305175" y="3763963"/>
          <p14:tracePt t="17022" x="3467100" y="3763963"/>
          <p14:tracePt t="17031" x="3594100" y="3763963"/>
          <p14:tracePt t="17039" x="3687763" y="3763963"/>
          <p14:tracePt t="17048" x="3763963" y="3763963"/>
          <p14:tracePt t="17056" x="3806825" y="3763963"/>
          <p14:tracePt t="17062" x="3822700" y="3763963"/>
          <p14:tracePt t="17087" x="3822700" y="3773488"/>
          <p14:tracePt t="17096" x="3822700" y="3781425"/>
          <p14:tracePt t="17431" x="3806825" y="3781425"/>
          <p14:tracePt t="17438" x="3797300" y="3781425"/>
          <p14:tracePt t="17446" x="3789363" y="3773488"/>
          <p14:tracePt t="17463" x="3771900" y="3773488"/>
          <p14:tracePt t="17519" x="3771900" y="3763963"/>
          <p14:tracePt t="17528" x="3771900" y="3756025"/>
          <p14:tracePt t="17543" x="3797300" y="3748088"/>
          <p14:tracePt t="17559" x="3832225" y="3748088"/>
          <p14:tracePt t="17575" x="3865563" y="3748088"/>
          <p14:tracePt t="17590" x="3883025" y="3738563"/>
          <p14:tracePt t="17598" x="3890963" y="3738563"/>
          <p14:tracePt t="17606" x="3900488" y="3738563"/>
          <p14:tracePt t="17615" x="3933825" y="3730625"/>
          <p14:tracePt t="17623" x="3976688" y="3730625"/>
          <p14:tracePt t="17631" x="4027488" y="3722688"/>
          <p14:tracePt t="17639" x="4078288" y="3722688"/>
          <p14:tracePt t="17646" x="4154488" y="3697288"/>
          <p14:tracePt t="17654" x="4281488" y="3697288"/>
          <p14:tracePt t="17663" x="4400550" y="3679825"/>
          <p14:tracePt t="17671" x="4554538" y="3662363"/>
          <p14:tracePt t="17680" x="4732338" y="3629025"/>
          <p14:tracePt t="17688" x="4953000" y="3594100"/>
          <p14:tracePt t="17695" x="5233988" y="3543300"/>
          <p14:tracePt t="17702" x="5411788" y="3535363"/>
          <p14:tracePt t="17710" x="5667375" y="3484563"/>
          <p14:tracePt t="17719" x="5880100" y="3475038"/>
          <p14:tracePt t="17727" x="6065838" y="3441700"/>
          <p14:tracePt t="17735" x="6261100" y="3398838"/>
          <p14:tracePt t="17743" x="6440488" y="3398838"/>
          <p14:tracePt t="17750" x="6559550" y="3390900"/>
          <p14:tracePt t="17758" x="6669088" y="3382963"/>
          <p14:tracePt t="17767" x="6737350" y="3382963"/>
          <p14:tracePt t="17775" x="6813550" y="3382963"/>
          <p14:tracePt t="17784" x="6873875" y="3382963"/>
          <p14:tracePt t="17792" x="6915150" y="3382963"/>
          <p14:tracePt t="17799" x="6958013" y="3355975"/>
          <p14:tracePt t="17806" x="6992938" y="3355975"/>
          <p14:tracePt t="17815" x="7034213" y="3348038"/>
          <p14:tracePt t="17823" x="7059613" y="3348038"/>
          <p14:tracePt t="17830" x="7077075" y="3340100"/>
          <p14:tracePt t="17840" x="7102475" y="3322638"/>
          <p14:tracePt t="17847" x="7102475" y="3314700"/>
          <p14:tracePt t="17862" x="7112000" y="3305175"/>
          <p14:tracePt t="17878" x="7119938" y="3305175"/>
          <p14:tracePt t="17895" x="7127875" y="3289300"/>
          <p14:tracePt t="17910" x="7137400" y="3279775"/>
          <p14:tracePt t="17918" x="7153275" y="3279775"/>
          <p14:tracePt t="17935" x="7153275" y="3271838"/>
          <p14:tracePt t="17943" x="7162800" y="3263900"/>
          <p14:tracePt t="17951" x="7162800" y="3254375"/>
          <p14:tracePt t="17958" x="7170738" y="3254375"/>
          <p14:tracePt t="17966" x="7170738" y="3246438"/>
          <p14:tracePt t="17975" x="7178675" y="3228975"/>
          <p14:tracePt t="17991" x="7188200" y="3203575"/>
          <p14:tracePt t="17999" x="7188200" y="3195638"/>
          <p14:tracePt t="18007" x="7196138" y="3178175"/>
          <p14:tracePt t="18014" x="7204075" y="3152775"/>
          <p14:tracePt t="18022" x="7221538" y="3127375"/>
          <p14:tracePt t="18039" x="7229475" y="3109913"/>
          <p14:tracePt t="18047" x="7239000" y="3094038"/>
          <p14:tracePt t="18055" x="7246938" y="3076575"/>
          <p14:tracePt t="18062" x="7256463" y="3067050"/>
          <p14:tracePt t="18079" x="7256463" y="3059113"/>
          <p14:tracePt t="18087" x="7264400" y="3051175"/>
          <p14:tracePt t="18103" x="7272338" y="3033713"/>
          <p14:tracePt t="18119" x="7289800" y="3016250"/>
          <p14:tracePt t="18126" x="7297738" y="3000375"/>
          <p14:tracePt t="18151" x="7307263" y="2990850"/>
          <p14:tracePt t="18166" x="7323138" y="2982913"/>
          <p14:tracePt t="18270" x="7332663" y="2974975"/>
          <p14:tracePt t="18286" x="7332663" y="2965450"/>
          <p14:tracePt t="18303" x="7332663" y="2957513"/>
          <p14:tracePt t="18310" x="7340600" y="2949575"/>
          <p14:tracePt t="18334" x="7340600" y="2940050"/>
          <p14:tracePt t="18343" x="7340600" y="2932113"/>
          <p14:tracePt t="18360" x="7348538" y="2922588"/>
          <p14:tracePt t="18375" x="7358063" y="2914650"/>
          <p14:tracePt t="18392" x="7366000" y="2906713"/>
          <p14:tracePt t="18408" x="7366000" y="2889250"/>
          <p14:tracePt t="18520" x="7373938" y="2881313"/>
          <p14:tracePt t="18528" x="7383463" y="2871788"/>
          <p14:tracePt t="18551" x="7391400" y="2871788"/>
          <p14:tracePt t="18575" x="7408863" y="2871788"/>
          <p14:tracePt t="18583" x="7408863" y="2863850"/>
          <p14:tracePt t="18590" x="7416800" y="2863850"/>
          <p14:tracePt t="18598" x="7426325" y="2863850"/>
          <p14:tracePt t="18607" x="7434263" y="2863850"/>
          <p14:tracePt t="18615" x="7451725" y="2855913"/>
          <p14:tracePt t="18624" x="7459663" y="2855913"/>
          <p14:tracePt t="18631" x="7485063" y="2846388"/>
          <p14:tracePt t="18639" x="7510463" y="2846388"/>
          <p14:tracePt t="18646" x="7527925" y="2846388"/>
          <p14:tracePt t="18654" x="7570788" y="2838450"/>
          <p14:tracePt t="18663" x="7586663" y="2838450"/>
          <p14:tracePt t="18671" x="7604125" y="2838450"/>
          <p14:tracePt t="18679" x="7637463" y="2838450"/>
          <p14:tracePt t="18687" x="7646988" y="2838450"/>
          <p14:tracePt t="18694" x="7662863" y="2838450"/>
          <p14:tracePt t="18702" x="7688263" y="2830513"/>
          <p14:tracePt t="18710" x="7697788" y="2830513"/>
          <p14:tracePt t="18719" x="7705725" y="2830513"/>
          <p14:tracePt t="18727" x="7715250" y="2830513"/>
          <p14:tracePt t="18736" x="7740650" y="2830513"/>
          <p14:tracePt t="18743" x="7756525" y="2830513"/>
          <p14:tracePt t="18750" x="7773988" y="2830513"/>
          <p14:tracePt t="18758" x="7781925" y="2830513"/>
          <p14:tracePt t="18767" x="7791450" y="2830513"/>
          <p14:tracePt t="18775" x="7799388" y="2830513"/>
          <p14:tracePt t="18784" x="7807325" y="2830513"/>
          <p14:tracePt t="18792" x="7816850" y="2830513"/>
          <p14:tracePt t="18927" x="7807325" y="2830513"/>
          <p14:tracePt t="18935" x="7791450" y="2830513"/>
          <p14:tracePt t="18943" x="7766050" y="2830513"/>
          <p14:tracePt t="18951" x="7723188" y="2830513"/>
          <p14:tracePt t="18958" x="7680325" y="2830513"/>
          <p14:tracePt t="18966" x="7646988" y="2830513"/>
          <p14:tracePt t="18975" x="7604125" y="2830513"/>
          <p14:tracePt t="18983" x="7578725" y="2830513"/>
          <p14:tracePt t="18991" x="7570788" y="2830513"/>
          <p14:tracePt t="19000" x="7561263" y="2830513"/>
          <p14:tracePt t="19127" x="7578725" y="2830513"/>
          <p14:tracePt t="19134" x="7612063" y="2830513"/>
          <p14:tracePt t="19143" x="7637463" y="2830513"/>
          <p14:tracePt t="19151" x="7672388" y="2830513"/>
          <p14:tracePt t="19159" x="7688263" y="2830513"/>
          <p14:tracePt t="19166" x="7723188" y="2830513"/>
          <p14:tracePt t="19174" x="7748588" y="2830513"/>
          <p14:tracePt t="19182" x="7773988" y="2820988"/>
          <p14:tracePt t="19191" x="7781925" y="2813050"/>
          <p14:tracePt t="19926" x="7723188" y="2820988"/>
          <p14:tracePt t="19935" x="7637463" y="2863850"/>
          <p14:tracePt t="19944" x="7518400" y="2889250"/>
          <p14:tracePt t="19951" x="7434263" y="2922588"/>
          <p14:tracePt t="19959" x="7358063" y="2965450"/>
          <p14:tracePt t="19967" x="7246938" y="3016250"/>
          <p14:tracePt t="19975" x="7162800" y="3084513"/>
          <p14:tracePt t="19983" x="7085013" y="3119438"/>
          <p14:tracePt t="19990" x="7018338" y="3170238"/>
          <p14:tracePt t="19999" x="6924675" y="3228975"/>
          <p14:tracePt t="20007" x="6864350" y="3271838"/>
          <p14:tracePt t="20014" x="6797675" y="3340100"/>
          <p14:tracePt t="20022" x="6729413" y="3390900"/>
          <p14:tracePt t="20031" x="6643688" y="3449638"/>
          <p14:tracePt t="20039" x="6575425" y="3509963"/>
          <p14:tracePt t="20048" x="6508750" y="3578225"/>
          <p14:tracePt t="20056" x="6440488" y="3636963"/>
          <p14:tracePt t="20062" x="6405563" y="3671888"/>
          <p14:tracePt t="20070" x="6311900" y="3738563"/>
          <p14:tracePt t="20079" x="6261100" y="3790950"/>
          <p14:tracePt t="20087" x="6210300" y="3824288"/>
          <p14:tracePt t="20095" x="6176963" y="3857625"/>
          <p14:tracePt t="20104" x="6108700" y="3900488"/>
          <p14:tracePt t="20111" x="6057900" y="3935413"/>
          <p14:tracePt t="20119" x="6024563" y="3968750"/>
          <p14:tracePt t="20126" x="5981700" y="4002088"/>
          <p14:tracePt t="20135" x="5921375" y="4052888"/>
          <p14:tracePt t="20143" x="5870575" y="4070350"/>
          <p14:tracePt t="20151" x="5845175" y="4095750"/>
          <p14:tracePt t="20159" x="5794375" y="4138613"/>
          <p14:tracePt t="20167" x="5768975" y="4164013"/>
          <p14:tracePt t="20174" x="5735638" y="4197350"/>
          <p14:tracePt t="20182" x="5692775" y="4232275"/>
          <p14:tracePt t="20191" x="5675313" y="4249738"/>
          <p14:tracePt t="20199" x="5624513" y="4275138"/>
          <p14:tracePt t="20207" x="5591175" y="4300538"/>
          <p14:tracePt t="20214" x="5538788" y="4341813"/>
          <p14:tracePt t="20222" x="5487988" y="4368800"/>
          <p14:tracePt t="20230" x="5454650" y="4402138"/>
          <p14:tracePt t="20239" x="5411788" y="4435475"/>
          <p14:tracePt t="20247" x="5378450" y="4460875"/>
          <p14:tracePt t="20256" x="5353050" y="4486275"/>
          <p14:tracePt t="20263" x="5318125" y="4513263"/>
          <p14:tracePt t="20270" x="5302250" y="4529138"/>
          <p14:tracePt t="20278" x="5267325" y="4546600"/>
          <p14:tracePt t="20286" x="5233988" y="4564063"/>
          <p14:tracePt t="20295" x="5208588" y="4579938"/>
          <p14:tracePt t="20303" x="5191125" y="4597400"/>
          <p14:tracePt t="20311" x="5173663" y="4605338"/>
          <p14:tracePt t="20320" x="5165725" y="4614863"/>
          <p14:tracePt t="20326" x="5140325" y="4630738"/>
          <p14:tracePt t="20334" x="5132388" y="4630738"/>
          <p14:tracePt t="20343" x="5122863" y="4630738"/>
          <p14:tracePt t="20359" x="5114925" y="4640263"/>
          <p14:tracePt t="20382" x="5106988" y="4648200"/>
          <p14:tracePt t="20399" x="5097463" y="4665663"/>
          <p14:tracePt t="20407" x="5089525" y="4673600"/>
          <p14:tracePt t="20423" x="5080000" y="4683125"/>
          <p14:tracePt t="20431" x="5080000" y="4691063"/>
          <p14:tracePt t="20438" x="5080000" y="4699000"/>
          <p14:tracePt t="20447" x="5080000" y="4716463"/>
          <p14:tracePt t="20455" x="5080000" y="4724400"/>
          <p14:tracePt t="20494" x="5080000" y="4733925"/>
          <p14:tracePt t="20503" x="5080000" y="4749800"/>
          <p14:tracePt t="20919" x="5080000" y="4733925"/>
          <p14:tracePt t="20935" x="5080000" y="4724400"/>
          <p14:tracePt t="20943" x="5080000" y="4699000"/>
          <p14:tracePt t="20958" x="5080000" y="4691063"/>
          <p14:tracePt t="20966" x="5080000" y="4673600"/>
          <p14:tracePt t="20976" x="5080000" y="4665663"/>
          <p14:tracePt t="20983" x="5080000" y="4648200"/>
          <p14:tracePt t="20992" x="5080000" y="4640263"/>
          <p14:tracePt t="21000" x="5080000" y="4622800"/>
          <p14:tracePt t="21014" x="5080000" y="4597400"/>
          <p14:tracePt t="21023" x="5072063" y="4579938"/>
          <p14:tracePt t="21030" x="5072063" y="4564063"/>
          <p14:tracePt t="21039" x="5072063" y="4546600"/>
          <p14:tracePt t="21048" x="5072063" y="4521200"/>
          <p14:tracePt t="21055" x="5072063" y="4513263"/>
          <p14:tracePt t="21063" x="5072063" y="4486275"/>
          <p14:tracePt t="21070" x="5072063" y="4452938"/>
          <p14:tracePt t="21078" x="5072063" y="4445000"/>
          <p14:tracePt t="21087" x="5072063" y="4410075"/>
          <p14:tracePt t="21095" x="5072063" y="4394200"/>
          <p14:tracePt t="21103" x="5072063" y="4368800"/>
          <p14:tracePt t="21111" x="5072063" y="4333875"/>
          <p14:tracePt t="21118" x="5072063" y="4300538"/>
          <p14:tracePt t="21126" x="5072063" y="4257675"/>
          <p14:tracePt t="21135" x="5046663" y="4214813"/>
          <p14:tracePt t="21143" x="5046663" y="4164013"/>
          <p14:tracePt t="21150" x="5038725" y="4105275"/>
          <p14:tracePt t="21159" x="5038725" y="4052888"/>
          <p14:tracePt t="21166" x="5029200" y="3960813"/>
          <p14:tracePt t="21174" x="5021263" y="3900488"/>
          <p14:tracePt t="21183" x="4995863" y="3816350"/>
          <p14:tracePt t="21191" x="4987925" y="3738563"/>
          <p14:tracePt t="21199" x="4978400" y="3671888"/>
          <p14:tracePt t="21207" x="4962525" y="3586163"/>
          <p14:tracePt t="21215" x="4962525" y="3509963"/>
          <p14:tracePt t="21222" x="4945063" y="3449638"/>
          <p14:tracePt t="21230" x="4945063" y="3382963"/>
          <p14:tracePt t="21239" x="4945063" y="3322638"/>
          <p14:tracePt t="21247" x="4945063" y="3263900"/>
          <p14:tracePt t="21255" x="4945063" y="3221038"/>
          <p14:tracePt t="21263" x="4945063" y="3178175"/>
          <p14:tracePt t="21271" x="4945063" y="3135313"/>
          <p14:tracePt t="21278" x="4945063" y="3101975"/>
          <p14:tracePt t="21286" x="4945063" y="3076575"/>
          <p14:tracePt t="21294" x="4945063" y="3067050"/>
          <p14:tracePt t="21303" x="4945063" y="3051175"/>
          <p14:tracePt t="21311" x="4945063" y="3033713"/>
          <p14:tracePt t="21320" x="4945063" y="3025775"/>
          <p14:tracePt t="21327" x="4945063" y="3008313"/>
          <p14:tracePt t="21334" x="4945063" y="3000375"/>
          <p14:tracePt t="21351" x="4945063" y="2990850"/>
          <p14:tracePt t="21359" x="4945063" y="2982913"/>
          <p14:tracePt t="21390" x="4945063" y="2974975"/>
          <p14:tracePt t="21639" x="4945063" y="2965450"/>
          <p14:tracePt t="21655" x="5003800" y="2982913"/>
          <p14:tracePt t="21663" x="5064125" y="2990850"/>
          <p14:tracePt t="21671" x="5114925" y="3008313"/>
          <p14:tracePt t="21679" x="5173663" y="3016250"/>
          <p14:tracePt t="21687" x="5259388" y="3041650"/>
          <p14:tracePt t="21695" x="5353050" y="3076575"/>
          <p14:tracePt t="21702" x="5454650" y="3101975"/>
          <p14:tracePt t="21710" x="5556250" y="3144838"/>
          <p14:tracePt t="21719" x="5657850" y="3186113"/>
          <p14:tracePt t="21727" x="5751513" y="3238500"/>
          <p14:tracePt t="21735" x="5853113" y="3305175"/>
          <p14:tracePt t="21744" x="5972175" y="3390900"/>
          <p14:tracePt t="21750" x="6091238" y="3475038"/>
          <p14:tracePt t="21758" x="6202363" y="3552825"/>
          <p14:tracePt t="21767" x="6296025" y="3646488"/>
          <p14:tracePt t="21774" x="6372225" y="3738563"/>
          <p14:tracePt t="21784" x="6440488" y="3806825"/>
          <p14:tracePt t="21791" x="6550025" y="3892550"/>
          <p14:tracePt t="21799" x="6643688" y="3968750"/>
          <p14:tracePt t="21806" x="6762750" y="4044950"/>
          <p14:tracePt t="21815" x="6848475" y="4087813"/>
          <p14:tracePt t="21823" x="6899275" y="4138613"/>
          <p14:tracePt t="21831" x="6950075" y="4181475"/>
          <p14:tracePt t="21840" x="6967538" y="4197350"/>
          <p14:tracePt t="21847" x="6983413" y="4224338"/>
          <p14:tracePt t="21854" x="7000875" y="4232275"/>
          <p14:tracePt t="21862" x="7018338" y="4257675"/>
          <p14:tracePt t="21871" x="7026275" y="4275138"/>
          <p14:tracePt t="21879" x="7069138" y="4308475"/>
          <p14:tracePt t="21888" x="7077075" y="4325938"/>
          <p14:tracePt t="21896" x="7094538" y="4351338"/>
          <p14:tracePt t="21903" x="7127875" y="4376738"/>
          <p14:tracePt t="21910" x="7145338" y="4394200"/>
          <p14:tracePt t="21918" x="7162800" y="4402138"/>
          <p14:tracePt t="21927" x="7178675" y="4427538"/>
          <p14:tracePt t="21935" x="7204075" y="4452938"/>
          <p14:tracePt t="21944" x="7204075" y="4460875"/>
          <p14:tracePt t="21951" x="7213600" y="4470400"/>
          <p14:tracePt t="21958" x="7229475" y="4478338"/>
          <p14:tracePt t="21966" x="7229475" y="4486275"/>
          <p14:tracePt t="21975" x="7229475" y="4495800"/>
          <p14:tracePt t="21990" x="7256463" y="4503738"/>
          <p14:tracePt t="22000" x="7272338" y="4521200"/>
          <p14:tracePt t="22007" x="7281863" y="4538663"/>
          <p14:tracePt t="22014" x="7307263" y="4554538"/>
          <p14:tracePt t="22023" x="7323138" y="4564063"/>
          <p14:tracePt t="22031" x="7332663" y="4572000"/>
          <p14:tracePt t="22040" x="7348538" y="4589463"/>
          <p14:tracePt t="22047" x="7366000" y="4597400"/>
          <p14:tracePt t="22055" x="7373938" y="4597400"/>
          <p14:tracePt t="22070" x="7408863" y="4605338"/>
          <p14:tracePt t="22095" x="7434263" y="4605338"/>
          <p14:tracePt t="22103" x="7451725" y="4614863"/>
          <p14:tracePt t="22111" x="7451725" y="4622800"/>
          <p14:tracePt t="22118" x="7459663" y="4622800"/>
          <p14:tracePt t="22126" x="7467600" y="4622800"/>
          <p14:tracePt t="22143" x="7477125" y="4622800"/>
          <p14:tracePt t="22160" x="7485063" y="4630738"/>
          <p14:tracePt t="22174" x="7493000" y="4640263"/>
          <p14:tracePt t="22182" x="7502525" y="4648200"/>
          <p14:tracePt t="22208" x="7510463" y="4648200"/>
          <p14:tracePt t="22239" x="7510463" y="4657725"/>
          <p14:tracePt t="22327" x="7510463" y="4630738"/>
          <p14:tracePt t="22334" x="7502525" y="4589463"/>
          <p14:tracePt t="22343" x="7502525" y="4546600"/>
          <p14:tracePt t="22351" x="7502525" y="4486275"/>
          <p14:tracePt t="22359" x="7502525" y="4427538"/>
          <p14:tracePt t="22368" x="7502525" y="4359275"/>
          <p14:tracePt t="22375" x="7502525" y="4283075"/>
          <p14:tracePt t="22382" x="7502525" y="4214813"/>
          <p14:tracePt t="22390" x="7502525" y="4138613"/>
          <p14:tracePt t="22399" x="7502525" y="4087813"/>
          <p14:tracePt t="22407" x="7485063" y="4011613"/>
          <p14:tracePt t="22415" x="7477125" y="3968750"/>
          <p14:tracePt t="22424" x="7467600" y="3875088"/>
          <p14:tracePt t="22430" x="7467600" y="3806825"/>
          <p14:tracePt t="22438" x="7442200" y="3730625"/>
          <p14:tracePt t="22446" x="7434263" y="3662363"/>
          <p14:tracePt t="22455" x="7426325" y="3603625"/>
          <p14:tracePt t="22463" x="7426325" y="3527425"/>
          <p14:tracePt t="22471" x="7426325" y="3467100"/>
          <p14:tracePt t="22479" x="7426325" y="3441700"/>
          <p14:tracePt t="22486" x="7426325" y="3398838"/>
          <p14:tracePt t="22494" x="7426325" y="3365500"/>
          <p14:tracePt t="22503" x="7426325" y="3330575"/>
          <p14:tracePt t="22511" x="7426325" y="3297238"/>
          <p14:tracePt t="22520" x="7426325" y="3271838"/>
          <p14:tracePt t="22527" x="7426325" y="3254375"/>
          <p14:tracePt t="22534" x="7426325" y="3228975"/>
          <p14:tracePt t="22542" x="7426325" y="3221038"/>
          <p14:tracePt t="22551" x="7426325" y="3195638"/>
          <p14:tracePt t="22559" x="7426325" y="3186113"/>
          <p14:tracePt t="22568" x="7426325" y="3152775"/>
          <p14:tracePt t="22575" x="7426325" y="3119438"/>
          <p14:tracePt t="22584" x="7426325" y="3101975"/>
          <p14:tracePt t="22590" x="7434263" y="3067050"/>
          <p14:tracePt t="22598" x="7434263" y="3041650"/>
          <p14:tracePt t="22607" x="7442200" y="3008313"/>
          <p14:tracePt t="22616" x="7451725" y="2982913"/>
          <p14:tracePt t="22624" x="7451725" y="2974975"/>
          <p14:tracePt t="22632" x="7459663" y="2957513"/>
          <p14:tracePt t="22639" x="7459663" y="2932113"/>
          <p14:tracePt t="22646" x="7477125" y="2914650"/>
          <p14:tracePt t="22663" x="7485063" y="2889250"/>
          <p14:tracePt t="22680" x="7493000" y="2871788"/>
          <p14:tracePt t="22688" x="7493000" y="2863850"/>
          <p14:tracePt t="22694" x="7502525" y="2855913"/>
          <p14:tracePt t="22710" x="7502525" y="2846388"/>
          <p14:tracePt t="22903" x="7510463" y="2838450"/>
          <p14:tracePt t="23000" x="7518400" y="2838450"/>
          <p14:tracePt t="23007" x="7527925" y="2838450"/>
          <p14:tracePt t="23040" x="7535863" y="2838450"/>
          <p14:tracePt t="23048" x="7545388" y="2838450"/>
          <p14:tracePt t="23767" x="7545388" y="2846388"/>
          <p14:tracePt t="23783" x="7527925" y="2871788"/>
          <p14:tracePt t="23791" x="7451725" y="2906713"/>
          <p14:tracePt t="23798" x="7426325" y="2922588"/>
          <p14:tracePt t="24152" x="7434263" y="2922588"/>
          <p14:tracePt t="24160" x="7442200" y="2906713"/>
          <p14:tracePt t="24167" x="7467600" y="2897188"/>
          <p14:tracePt t="24174" x="7493000" y="2871788"/>
          <p14:tracePt t="24182" x="7527925" y="2863850"/>
          <p14:tracePt t="24191" x="7553325" y="2855913"/>
          <p14:tracePt t="24223" x="7561263" y="2855913"/>
          <p14:tracePt t="24230" x="7596188" y="2855913"/>
          <p14:tracePt t="24239" x="7637463" y="2855913"/>
          <p14:tracePt t="24247" x="7672388" y="2855913"/>
          <p14:tracePt t="24256" x="7715250" y="2855913"/>
          <p14:tracePt t="24270" x="7740650" y="2855913"/>
          <p14:tracePt t="24278" x="7766050" y="2855913"/>
          <p14:tracePt t="24286" x="7807325" y="2855913"/>
          <p14:tracePt t="24295" x="7893050" y="2855913"/>
          <p14:tracePt t="24303" x="7961313" y="2855913"/>
          <p14:tracePt t="24311" x="8045450" y="2855913"/>
          <p14:tracePt t="24320" x="8147050" y="2855913"/>
          <p14:tracePt t="24326" x="8240713" y="2855913"/>
          <p14:tracePt t="24334" x="8343900" y="2855913"/>
          <p14:tracePt t="24342" x="8453438" y="2855913"/>
          <p14:tracePt t="24351" x="8572500" y="2855913"/>
          <p14:tracePt t="24359" x="8683625" y="2855913"/>
          <p14:tracePt t="24367" x="8793163" y="2855913"/>
          <p14:tracePt t="24375" x="8904288" y="2855913"/>
          <p14:tracePt t="24382" x="9048750" y="2855913"/>
          <p14:tracePt t="24390" x="9158288" y="2855913"/>
          <p14:tracePt t="24398" x="9269413" y="2855913"/>
          <p14:tracePt t="24407" x="9363075" y="2855913"/>
          <p14:tracePt t="24414" x="9456738" y="2855913"/>
          <p14:tracePt t="24424" x="9550400" y="2863850"/>
          <p14:tracePt t="24430" x="9617075" y="2863850"/>
          <p14:tracePt t="24438" x="9702800" y="2863850"/>
          <p14:tracePt t="24447" x="9761538" y="2863850"/>
          <p14:tracePt t="24455" x="9829800" y="2863850"/>
          <p14:tracePt t="24463" x="9915525" y="2863850"/>
          <p14:tracePt t="24472" x="10017125" y="2863850"/>
          <p14:tracePt t="24480" x="10085388" y="2863850"/>
          <p14:tracePt t="24486" x="10161588" y="2863850"/>
          <p14:tracePt t="24494" x="10229850" y="2863850"/>
          <p14:tracePt t="24503" x="10271125" y="2863850"/>
          <p14:tracePt t="24511" x="10331450" y="2863850"/>
          <p14:tracePt t="24520" x="10364788" y="2863850"/>
          <p14:tracePt t="24527" x="10390188" y="2863850"/>
          <p14:tracePt t="24535" x="10407650" y="2863850"/>
          <p14:tracePt t="24542" x="10442575" y="2863850"/>
          <p14:tracePt t="24551" x="10450513" y="2863850"/>
          <p14:tracePt t="24559" x="10483850" y="2863850"/>
          <p14:tracePt t="24567" x="10518775" y="2863850"/>
          <p14:tracePt t="24576" x="10560050" y="2863850"/>
          <p14:tracePt t="24583" x="10594975" y="2863850"/>
          <p14:tracePt t="24590" x="10637838" y="2863850"/>
          <p14:tracePt t="24598" x="10663238" y="2863850"/>
          <p14:tracePt t="24606" x="10696575" y="2863850"/>
          <p14:tracePt t="24615" x="10729913" y="2863850"/>
          <p14:tracePt t="24624" x="10747375" y="2863850"/>
          <p14:tracePt t="24630" x="10772775" y="2863850"/>
          <p14:tracePt t="24639" x="10798175" y="2863850"/>
          <p14:tracePt t="24646" x="10807700" y="2863850"/>
          <p14:tracePt t="24655" x="10823575" y="2863850"/>
          <p14:tracePt t="24663" x="10833100" y="2863850"/>
          <p14:tracePt t="24679" x="10841038" y="2863850"/>
          <p14:tracePt t="24696" x="10858500" y="2863850"/>
          <p14:tracePt t="24702" x="10866438" y="2863850"/>
          <p14:tracePt t="24710" x="10874375" y="2863850"/>
          <p14:tracePt t="24719" x="10883900" y="2863850"/>
          <p14:tracePt t="24727" x="10901363" y="2863850"/>
          <p14:tracePt t="24735" x="10934700" y="2871788"/>
          <p14:tracePt t="24743" x="10952163" y="2871788"/>
          <p14:tracePt t="24751" x="10977563" y="2871788"/>
          <p14:tracePt t="24758" x="11010900" y="2871788"/>
          <p14:tracePt t="24767" x="11028363" y="2871788"/>
          <p14:tracePt t="24775" x="11044238" y="2871788"/>
          <p14:tracePt t="24784" x="11053763" y="2871788"/>
          <p14:tracePt t="24791" x="11071225" y="2871788"/>
          <p14:tracePt t="24799" x="11079163" y="2871788"/>
          <p14:tracePt t="24806" x="11087100" y="2871788"/>
          <p14:tracePt t="24823" x="11096625" y="2871788"/>
          <p14:tracePt t="24831" x="11104563" y="2871788"/>
          <p14:tracePt t="24839" x="11122025" y="2871788"/>
          <p14:tracePt t="24848" x="11129963" y="2871788"/>
          <p14:tracePt t="24854" x="11147425" y="2871788"/>
          <p14:tracePt t="24862" x="11155363" y="2871788"/>
          <p14:tracePt t="24870" x="11180763" y="2871788"/>
          <p14:tracePt t="24878" x="11198225" y="2871788"/>
          <p14:tracePt t="24888" x="11215688" y="2871788"/>
          <p14:tracePt t="24895" x="11231563" y="2871788"/>
          <p14:tracePt t="24903" x="11249025" y="2871788"/>
          <p14:tracePt t="25430" x="11282363" y="2871788"/>
          <p14:tracePt t="25438" x="11291888" y="2871788"/>
          <p14:tracePt t="25447" x="11317288" y="2871788"/>
          <p14:tracePt t="25455" x="11325225" y="2871788"/>
          <p14:tracePt t="25471" x="11350625" y="2871788"/>
          <p14:tracePt t="25486" x="11360150" y="2871788"/>
          <p14:tracePt t="25494" x="11368088" y="2871788"/>
          <p14:tracePt t="25502" x="11376025" y="2871788"/>
          <p14:tracePt t="25511" x="11393488" y="2871788"/>
          <p14:tracePt t="25520" x="11401425" y="2871788"/>
          <p14:tracePt t="25528" x="11418888" y="2871788"/>
          <p14:tracePt t="25535" x="11426825" y="2871788"/>
          <p14:tracePt t="25550" x="11452225" y="2871788"/>
          <p14:tracePt t="25559" x="11469688" y="2871788"/>
          <p14:tracePt t="25567" x="11487150" y="2863850"/>
          <p14:tracePt t="25576" x="11503025" y="2855913"/>
          <p14:tracePt t="25583" x="11530013" y="2855913"/>
          <p14:tracePt t="25590" x="11537950" y="2838450"/>
          <p14:tracePt t="25598" x="11545888" y="2830513"/>
          <p14:tracePt t="25607" x="11563350" y="2830513"/>
          <p14:tracePt t="25624" x="11571288" y="2820988"/>
          <p14:tracePt t="25631" x="11596688" y="2805113"/>
          <p14:tracePt t="25639" x="11596688" y="2795588"/>
          <p14:tracePt t="25646" x="11596688" y="2778125"/>
          <p14:tracePt t="25654" x="11596688" y="2770188"/>
          <p14:tracePt t="25663" x="11606213" y="2736850"/>
          <p14:tracePt t="25670" x="11606213" y="2719388"/>
          <p14:tracePt t="25680" x="11606213" y="2693988"/>
          <p14:tracePt t="25688" x="11614150" y="2668588"/>
          <p14:tracePt t="25695" x="11614150" y="2651125"/>
          <p14:tracePt t="25702" x="11614150" y="2617788"/>
          <p14:tracePt t="25710" x="11614150" y="2608263"/>
          <p14:tracePt t="25719" x="11614150" y="2582863"/>
          <p14:tracePt t="25728" x="11614150" y="2574925"/>
          <p14:tracePt t="25736" x="11614150" y="2557463"/>
          <p14:tracePt t="25743" x="11614150" y="2541588"/>
          <p14:tracePt t="25750" x="11614150" y="2524125"/>
          <p14:tracePt t="25758" x="11614150" y="2516188"/>
          <p14:tracePt t="25766" x="11606213" y="2498725"/>
          <p14:tracePt t="25775" x="11596688" y="2498725"/>
          <p14:tracePt t="25783" x="11580813" y="2481263"/>
          <p14:tracePt t="25791" x="11563350" y="2473325"/>
          <p14:tracePt t="25799" x="11555413" y="2473325"/>
          <p14:tracePt t="25806" x="11530013" y="2473325"/>
          <p14:tracePt t="25814" x="11520488" y="2463800"/>
          <p14:tracePt t="25823" x="11495088" y="2463800"/>
          <p14:tracePt t="25831" x="11477625" y="2463800"/>
          <p14:tracePt t="25839" x="11461750" y="2463800"/>
          <p14:tracePt t="25847" x="11426825" y="2463800"/>
          <p14:tracePt t="25854" x="11385550" y="2463800"/>
          <p14:tracePt t="25862" x="11342688" y="2463800"/>
          <p14:tracePt t="25871" x="11291888" y="2481263"/>
          <p14:tracePt t="25879" x="11231563" y="2498725"/>
          <p14:tracePt t="25887" x="11172825" y="2532063"/>
          <p14:tracePt t="25895" x="11137900" y="2541588"/>
          <p14:tracePt t="25902" x="11112500" y="2549525"/>
          <p14:tracePt t="25910" x="11079163" y="2557463"/>
          <p14:tracePt t="25919" x="11061700" y="2574925"/>
          <p14:tracePt t="25927" x="11053763" y="2592388"/>
          <p14:tracePt t="25935" x="11053763" y="2608263"/>
          <p14:tracePt t="25944" x="11053763" y="2617788"/>
          <p14:tracePt t="25951" x="11053763" y="2651125"/>
          <p14:tracePt t="25959" x="11053763" y="2686050"/>
          <p14:tracePt t="25966" x="11071225" y="2727325"/>
          <p14:tracePt t="25975" x="11112500" y="2778125"/>
          <p14:tracePt t="25983" x="11163300" y="2855913"/>
          <p14:tracePt t="25990" x="11206163" y="2906713"/>
          <p14:tracePt t="26000" x="11256963" y="2974975"/>
          <p14:tracePt t="26007" x="11325225" y="3008313"/>
          <p14:tracePt t="26014" x="11376025" y="3033713"/>
          <p14:tracePt t="26022" x="11418888" y="3041650"/>
          <p14:tracePt t="26030" x="11461750" y="3041650"/>
          <p14:tracePt t="26039" x="11503025" y="3041650"/>
          <p14:tracePt t="26048" x="11537950" y="3041650"/>
          <p14:tracePt t="26055" x="11571288" y="3041650"/>
          <p14:tracePt t="26063" x="11588750" y="3033713"/>
          <p14:tracePt t="26071" x="11596688" y="3033713"/>
          <p14:tracePt t="26078" x="11614150" y="3016250"/>
          <p14:tracePt t="26096" x="11614150" y="3008313"/>
          <p14:tracePt t="26103" x="11614150" y="2990850"/>
          <p14:tracePt t="26118" x="11614150" y="2982913"/>
          <p14:tracePt t="26126" x="11614150" y="2974975"/>
          <p14:tracePt t="26143" x="11614150" y="2957513"/>
          <p14:tracePt t="26150" x="11614150" y="2949575"/>
          <p14:tracePt t="26160" x="11606213" y="2940050"/>
          <p14:tracePt t="26239" x="11596688" y="2940050"/>
          <p14:tracePt t="26247" x="11588750" y="2940050"/>
          <p14:tracePt t="26263" x="11580813" y="2940050"/>
          <p14:tracePt t="26279" x="11571288" y="2940050"/>
          <p14:tracePt t="26286" x="11555413" y="2940050"/>
          <p14:tracePt t="26311" x="11545888" y="2940050"/>
          <p14:tracePt t="26319" x="11530013" y="2949575"/>
          <p14:tracePt t="26334" x="11520488" y="2949575"/>
          <p14:tracePt t="26343" x="11503025" y="2957513"/>
          <p14:tracePt t="26360" x="11487150" y="2965450"/>
          <p14:tracePt t="26367" x="11469688" y="2974975"/>
          <p14:tracePt t="26375" x="11452225" y="2982913"/>
          <p14:tracePt t="26382" x="11444288" y="3000375"/>
          <p14:tracePt t="26390" x="11436350" y="3008313"/>
          <p14:tracePt t="26398" x="11418888" y="3016250"/>
          <p14:tracePt t="26407" x="11418888" y="3025775"/>
          <p14:tracePt t="26423" x="11410950" y="3033713"/>
          <p14:tracePt t="26439" x="11393488" y="3041650"/>
          <p14:tracePt t="26455" x="11393488" y="3051175"/>
          <p14:tracePt t="26535" x="11385550" y="3059113"/>
          <p14:tracePt t="26559" x="11385550" y="3067050"/>
          <p14:tracePt t="26566" x="11385550" y="3076575"/>
          <p14:tracePt t="26615" x="11385550" y="3084513"/>
          <p14:tracePt t="26759" x="11385550" y="3076575"/>
          <p14:tracePt t="26776" x="11385550" y="3059113"/>
          <p14:tracePt t="26783" x="11385550" y="3051175"/>
          <p14:tracePt t="26862" x="11385550" y="3059113"/>
          <p14:tracePt t="26870" x="11385550" y="3119438"/>
          <p14:tracePt t="26879" x="11385550" y="3178175"/>
          <p14:tracePt t="26888" x="11385550" y="3279775"/>
          <p14:tracePt t="26895" x="11385550" y="3365500"/>
          <p14:tracePt t="26903" x="11376025" y="3467100"/>
          <p14:tracePt t="26910" x="11360150" y="3568700"/>
          <p14:tracePt t="26918" x="11317288" y="3679825"/>
          <p14:tracePt t="26927" x="11307763" y="3806825"/>
          <p14:tracePt t="26935" x="11299825" y="3935413"/>
          <p14:tracePt t="26944" x="11299825" y="4019550"/>
          <p14:tracePt t="26951" x="11274425" y="4121150"/>
          <p14:tracePt t="26958" x="11274425" y="4197350"/>
          <p14:tracePt t="26966" x="11274425" y="4240213"/>
          <p14:tracePt t="26974" x="11274425" y="4275138"/>
          <p14:tracePt t="26990" x="11274425" y="4283075"/>
          <p14:tracePt t="27055" x="11266488" y="4275138"/>
          <p14:tracePt t="27063" x="11256963" y="4240213"/>
          <p14:tracePt t="27070" x="11249025" y="4189413"/>
          <p14:tracePt t="27079" x="11231563" y="4146550"/>
          <p14:tracePt t="27087" x="11223625" y="4070350"/>
          <p14:tracePt t="27095" x="11198225" y="3986213"/>
          <p14:tracePt t="27104" x="11163300" y="3917950"/>
          <p14:tracePt t="27111" x="11155363" y="3857625"/>
          <p14:tracePt t="27118" x="11137900" y="3773488"/>
          <p14:tracePt t="27126" x="11112500" y="3722688"/>
          <p14:tracePt t="27135" x="11104563" y="3662363"/>
          <p14:tracePt t="27143" x="11079163" y="3619500"/>
          <p14:tracePt t="27150" x="11071225" y="3560763"/>
          <p14:tracePt t="27160" x="11053763" y="3502025"/>
          <p14:tracePt t="27167" x="11044238" y="3424238"/>
          <p14:tracePt t="27174" x="11028363" y="3365500"/>
          <p14:tracePt t="27183" x="11018838" y="3305175"/>
          <p14:tracePt t="27190" x="10993438" y="3254375"/>
          <p14:tracePt t="27199" x="10985500" y="3211513"/>
          <p14:tracePt t="27208" x="10968038" y="3178175"/>
          <p14:tracePt t="27215" x="10952163" y="3127375"/>
          <p14:tracePt t="27222" x="10934700" y="3101975"/>
          <p14:tracePt t="27230" x="10926763" y="3051175"/>
          <p14:tracePt t="27238" x="10917238" y="3033713"/>
          <p14:tracePt t="27247" x="10909300" y="3000375"/>
          <p14:tracePt t="27256" x="10883900" y="2965450"/>
          <p14:tracePt t="27264" x="10866438" y="2940050"/>
          <p14:tracePt t="27271" x="10833100" y="2889250"/>
          <p14:tracePt t="27278" x="10790238" y="2855913"/>
          <p14:tracePt t="27286" x="10747375" y="2805113"/>
          <p14:tracePt t="27295" x="10688638" y="2770188"/>
          <p14:tracePt t="27303" x="10663238" y="2752725"/>
          <p14:tracePt t="27310" x="10628313" y="2736850"/>
          <p14:tracePt t="27320" x="10612438" y="2736850"/>
          <p14:tracePt t="27326" x="10612438" y="2727325"/>
          <p14:tracePt t="27391" x="10612438" y="2762250"/>
          <p14:tracePt t="27399" x="10612438" y="2820988"/>
          <p14:tracePt t="27407" x="10612438" y="2871788"/>
          <p14:tracePt t="27416" x="10612438" y="2974975"/>
          <p14:tracePt t="27424" x="10612438" y="3033713"/>
          <p14:tracePt t="27430" x="10612438" y="3135313"/>
          <p14:tracePt t="27438" x="10612438" y="3221038"/>
          <p14:tracePt t="27446" x="10612438" y="3289300"/>
          <p14:tracePt t="27455" x="10594975" y="3373438"/>
          <p14:tracePt t="27463" x="10585450" y="3459163"/>
          <p14:tracePt t="27471" x="10585450" y="3560763"/>
          <p14:tracePt t="27479" x="10585450" y="3662363"/>
          <p14:tracePt t="27487" x="10585450" y="3773488"/>
          <p14:tracePt t="27494" x="10585450" y="3875088"/>
          <p14:tracePt t="27502" x="10585450" y="3960813"/>
          <p14:tracePt t="27511" x="10585450" y="4052888"/>
          <p14:tracePt t="27520" x="10585450" y="4113213"/>
          <p14:tracePt t="27528" x="10585450" y="4156075"/>
          <p14:tracePt t="27535" x="10569575" y="4214813"/>
          <p14:tracePt t="27542" x="10569575" y="4240213"/>
          <p14:tracePt t="27550" x="10569575" y="4275138"/>
          <p14:tracePt t="27559" x="10569575" y="4283075"/>
          <p14:tracePt t="27576" x="10569575" y="4300538"/>
          <p14:tracePt t="27630" x="10560050" y="4308475"/>
          <p14:tracePt t="27655" x="10552113" y="4308475"/>
          <p14:tracePt t="27662" x="10552113" y="4300538"/>
          <p14:tracePt t="27671" x="10552113" y="4275138"/>
          <p14:tracePt t="27678" x="10526713" y="4224338"/>
          <p14:tracePt t="27687" x="10518775" y="4164013"/>
          <p14:tracePt t="27695" x="10501313" y="4095750"/>
          <p14:tracePt t="27702" x="10467975" y="4002088"/>
          <p14:tracePt t="27710" x="10442575" y="3883025"/>
          <p14:tracePt t="27719" x="10407650" y="3781425"/>
          <p14:tracePt t="27728" x="10399713" y="3722688"/>
          <p14:tracePt t="27736" x="10390188" y="3679825"/>
          <p14:tracePt t="27743" x="10356850" y="3603625"/>
          <p14:tracePt t="27750" x="10331450" y="3543300"/>
          <p14:tracePt t="27758" x="10306050" y="3492500"/>
          <p14:tracePt t="27767" x="10263188" y="3416300"/>
          <p14:tracePt t="27775" x="10204450" y="3340100"/>
          <p14:tracePt t="27783" x="10169525" y="3263900"/>
          <p14:tracePt t="27791" x="10126663" y="3186113"/>
          <p14:tracePt t="27799" x="10059988" y="3076575"/>
          <p14:tracePt t="27806" x="9974263" y="2982913"/>
          <p14:tracePt t="27815" x="9931400" y="2922588"/>
          <p14:tracePt t="27823" x="9880600" y="2881313"/>
          <p14:tracePt t="27830" x="9761538" y="2813050"/>
          <p14:tracePt t="27840" x="9702800" y="2787650"/>
          <p14:tracePt t="27847" x="9652000" y="2762250"/>
          <p14:tracePt t="27854" x="9617075" y="2752725"/>
          <p14:tracePt t="27862" x="9601200" y="2752725"/>
          <p14:tracePt t="27870" x="9583738" y="2752725"/>
          <p14:tracePt t="27879" x="9575800" y="2752725"/>
          <p14:tracePt t="27895" x="9566275" y="2752725"/>
          <p14:tracePt t="27903" x="9558338" y="2752725"/>
          <p14:tracePt t="27910" x="9550400" y="2752725"/>
          <p14:tracePt t="27918" x="9540875" y="2752725"/>
          <p14:tracePt t="27926" x="9515475" y="2762250"/>
          <p14:tracePt t="27935" x="9507538" y="2762250"/>
          <p14:tracePt t="27943" x="9464675" y="2795588"/>
          <p14:tracePt t="27951" x="9431338" y="2838450"/>
          <p14:tracePt t="27958" x="9396413" y="2897188"/>
          <p14:tracePt t="27966" x="9345613" y="2949575"/>
          <p14:tracePt t="27975" x="9286875" y="3051175"/>
          <p14:tracePt t="27983" x="9244013" y="3144838"/>
          <p14:tracePt t="27991" x="9183688" y="3238500"/>
          <p14:tracePt t="28000" x="9132888" y="3355975"/>
          <p14:tracePt t="28007" x="9107488" y="3441700"/>
          <p14:tracePt t="28015" x="9074150" y="3535363"/>
          <p14:tracePt t="28022" x="9023350" y="3619500"/>
          <p14:tracePt t="28031" x="8980488" y="3722688"/>
          <p14:tracePt t="28039" x="8955088" y="3816350"/>
          <p14:tracePt t="28048" x="8947150" y="3875088"/>
          <p14:tracePt t="28055" x="8912225" y="3951288"/>
          <p14:tracePt t="28063" x="8904288" y="4019550"/>
          <p14:tracePt t="28070" x="8904288" y="4062413"/>
          <p14:tracePt t="28078" x="8904288" y="4113213"/>
          <p14:tracePt t="28087" x="8904288" y="4164013"/>
          <p14:tracePt t="28095" x="8904288" y="4240213"/>
          <p14:tracePt t="28103" x="8904288" y="4283075"/>
          <p14:tracePt t="28110" x="8904288" y="4308475"/>
          <p14:tracePt t="28119" x="8904288" y="4325938"/>
          <p14:tracePt t="28126" x="8904288" y="4341813"/>
          <p14:tracePt t="28135" x="8912225" y="4384675"/>
          <p14:tracePt t="28655" x="8921750" y="4384675"/>
          <p14:tracePt t="29087" x="8937625" y="4384675"/>
          <p14:tracePt t="29095" x="8955088" y="4384675"/>
          <p14:tracePt t="29103" x="8963025" y="4384675"/>
          <p14:tracePt t="29110" x="8980488" y="4394200"/>
          <p14:tracePt t="29119" x="8980488" y="4402138"/>
          <p14:tracePt t="29126" x="8980488" y="4410075"/>
          <p14:tracePt t="29135" x="8980488" y="4452938"/>
          <p14:tracePt t="29143" x="8988425" y="4513263"/>
          <p14:tracePt t="29150" x="8988425" y="4572000"/>
          <p14:tracePt t="29159" x="8988425" y="4640263"/>
          <p14:tracePt t="29167" x="8988425" y="4699000"/>
          <p14:tracePt t="29174" x="8997950" y="4784725"/>
          <p14:tracePt t="29182" x="8997950" y="4868863"/>
          <p14:tracePt t="29191" x="9031288" y="4979988"/>
          <p14:tracePt t="29200" x="9048750" y="5064125"/>
          <p14:tracePt t="29208" x="9048750" y="5132388"/>
          <p14:tracePt t="29215" x="9048750" y="5235575"/>
          <p14:tracePt t="29222" x="9056688" y="5302250"/>
          <p14:tracePt t="29230" x="9056688" y="5421313"/>
          <p14:tracePt t="29239" x="9064625" y="5489575"/>
          <p14:tracePt t="29247" x="9091613" y="5565775"/>
          <p14:tracePt t="29256" x="9099550" y="5641975"/>
          <p14:tracePt t="29264" x="9099550" y="5710238"/>
          <p14:tracePt t="29271" x="9107488" y="5770563"/>
          <p14:tracePt t="29278" x="9117013" y="5829300"/>
          <p14:tracePt t="29287" x="9142413" y="5889625"/>
          <p14:tracePt t="29295" x="9142413" y="5922963"/>
          <p14:tracePt t="29303" x="9150350" y="5965825"/>
          <p14:tracePt t="29311" x="9150350" y="5999163"/>
          <p14:tracePt t="29320" x="9150350" y="6024563"/>
          <p14:tracePt t="29327" x="9150350" y="6034088"/>
          <p14:tracePt t="29334" x="9150350" y="6042025"/>
          <p14:tracePt t="29343" x="9150350" y="6049963"/>
          <p14:tracePt t="29360" x="9150350" y="6059488"/>
          <p14:tracePt t="29399" x="9150350" y="6067425"/>
          <p14:tracePt t="29479" x="9175750" y="6067425"/>
          <p14:tracePt t="29511" x="9183688" y="6059488"/>
          <p14:tracePt t="29559" x="9201150" y="6059488"/>
          <p14:tracePt t="29576" x="9218613" y="6059488"/>
          <p14:tracePt t="29583" x="9244013" y="6067425"/>
          <p14:tracePt t="29590" x="9261475" y="6076950"/>
          <p14:tracePt t="29598" x="9286875" y="6084888"/>
          <p14:tracePt t="29607" x="9312275" y="6084888"/>
          <p14:tracePt t="29615" x="9320213" y="6084888"/>
          <p14:tracePt t="29623" x="9328150" y="6092825"/>
          <p14:tracePt t="29655" x="9328150" y="6076950"/>
          <p14:tracePt t="29663" x="9328150" y="6008688"/>
          <p14:tracePt t="29671" x="9328150" y="5922963"/>
          <p14:tracePt t="29680" x="9320213" y="5795963"/>
          <p14:tracePt t="29688" x="9294813" y="5684838"/>
          <p14:tracePt t="29695" x="9244013" y="5532438"/>
          <p14:tracePt t="29702" x="9218613" y="5421313"/>
          <p14:tracePt t="29711" x="9183688" y="5319713"/>
          <p14:tracePt t="29719" x="9167813" y="5218113"/>
          <p14:tracePt t="29727" x="9132888" y="5141913"/>
          <p14:tracePt t="29736" x="9107488" y="5064125"/>
          <p14:tracePt t="29743" x="9091613" y="4987925"/>
          <p14:tracePt t="29750" x="9082088" y="4962525"/>
          <p14:tracePt t="29758" x="9074150" y="4946650"/>
          <p14:tracePt t="29767" x="9064625" y="4919663"/>
          <p14:tracePt t="29775" x="9064625" y="4903788"/>
          <p14:tracePt t="29784" x="9056688" y="4903788"/>
          <p14:tracePt t="29791" x="9048750" y="4878388"/>
          <p14:tracePt t="29814" x="9039225" y="4868863"/>
          <p14:tracePt t="29862" x="9031288" y="4868863"/>
          <p14:tracePt t="29944" x="9023350" y="4868863"/>
          <p14:tracePt t="29952" x="9023350" y="4878388"/>
          <p14:tracePt t="29966" x="9023350" y="4886325"/>
          <p14:tracePt t="29983" x="9023350" y="4911725"/>
          <p14:tracePt t="30000" x="9023350" y="4919663"/>
          <p14:tracePt t="30007" x="9023350" y="4937125"/>
          <p14:tracePt t="30023" x="9023350" y="4946650"/>
          <p14:tracePt t="30031" x="9023350" y="4954588"/>
          <p14:tracePt t="30047" x="9023350" y="4962525"/>
          <p14:tracePt t="30079" x="9023350" y="4979988"/>
          <p14:tracePt t="30191" x="9023350" y="4987925"/>
          <p14:tracePt t="30215" x="9031288" y="4997450"/>
          <p14:tracePt t="30223" x="9048750" y="5013325"/>
          <p14:tracePt t="30230" x="9056688" y="5022850"/>
          <p14:tracePt t="30238" x="9064625" y="5038725"/>
          <p14:tracePt t="30247" x="9074150" y="5056188"/>
          <p14:tracePt t="30255" x="9091613" y="5064125"/>
          <p14:tracePt t="30264" x="9099550" y="5091113"/>
          <p14:tracePt t="30270" x="9132888" y="5116513"/>
          <p14:tracePt t="30278" x="9150350" y="5132388"/>
          <p14:tracePt t="30286" x="9158288" y="5141913"/>
          <p14:tracePt t="30295" x="9167813" y="5149850"/>
          <p14:tracePt t="30302" x="9183688" y="5167313"/>
          <p14:tracePt t="30311" x="9193213" y="5167313"/>
          <p14:tracePt t="30326" x="9201150" y="5175250"/>
          <p14:tracePt t="30351" x="9209088" y="5175250"/>
          <p14:tracePt t="30359" x="9218613" y="5175250"/>
          <p14:tracePt t="30367" x="9226550" y="5175250"/>
          <p14:tracePt t="30375" x="9236075" y="5175250"/>
          <p14:tracePt t="30391" x="9261475" y="5175250"/>
          <p14:tracePt t="30399" x="9269413" y="5175250"/>
          <p14:tracePt t="30408" x="9286875" y="5175250"/>
          <p14:tracePt t="30416" x="9312275" y="5175250"/>
          <p14:tracePt t="30423" x="9320213" y="5175250"/>
          <p14:tracePt t="30430" x="9337675" y="5175250"/>
          <p14:tracePt t="30438" x="9345613" y="5175250"/>
          <p14:tracePt t="30446" x="9353550" y="5175250"/>
          <p14:tracePt t="30455" x="9371013" y="5175250"/>
          <p14:tracePt t="30463" x="9380538" y="5175250"/>
          <p14:tracePt t="30471" x="9388475" y="5157788"/>
          <p14:tracePt t="30479" x="9405938" y="5149850"/>
          <p14:tracePt t="30486" x="9421813" y="5141913"/>
          <p14:tracePt t="30494" x="9447213" y="5106988"/>
          <p14:tracePt t="30503" x="9464675" y="5073650"/>
          <p14:tracePt t="30511" x="9464675" y="5064125"/>
          <p14:tracePt t="30519" x="9490075" y="5048250"/>
          <p14:tracePt t="30528" x="9515475" y="5022850"/>
          <p14:tracePt t="30535" x="9523413" y="5005388"/>
          <p14:tracePt t="30551" x="9523413" y="4997450"/>
          <p14:tracePt t="30559" x="9523413" y="4979988"/>
          <p14:tracePt t="30583" x="9523413" y="4972050"/>
          <p14:tracePt t="30590" x="9532938" y="4962525"/>
          <p14:tracePt t="30615" x="9532938" y="4954588"/>
          <p14:tracePt t="30623" x="9540875" y="4946650"/>
          <p14:tracePt t="30807" x="9558338" y="4946650"/>
          <p14:tracePt t="30823" x="9566275" y="4946650"/>
          <p14:tracePt t="30840" x="9575800" y="4954588"/>
          <p14:tracePt t="30854" x="9591675" y="4972050"/>
          <p14:tracePt t="30863" x="9601200" y="4972050"/>
          <p14:tracePt t="30871" x="9601200" y="4979988"/>
          <p14:tracePt t="30879" x="9617075" y="4987925"/>
          <p14:tracePt t="30895" x="9634538" y="5005388"/>
          <p14:tracePt t="30910" x="9642475" y="5013325"/>
          <p14:tracePt t="30919" x="9659938" y="5022850"/>
          <p14:tracePt t="30927" x="9677400" y="5038725"/>
          <p14:tracePt t="30935" x="9694863" y="5048250"/>
          <p14:tracePt t="30943" x="9728200" y="5064125"/>
          <p14:tracePt t="30951" x="9745663" y="5064125"/>
          <p14:tracePt t="30958" x="9761538" y="5081588"/>
          <p14:tracePt t="30967" x="9786938" y="5091113"/>
          <p14:tracePt t="30975" x="9796463" y="5099050"/>
          <p14:tracePt t="30983" x="9812338" y="5116513"/>
          <p14:tracePt t="30990" x="9829800" y="5116513"/>
          <p14:tracePt t="31000" x="9839325" y="5116513"/>
          <p14:tracePt t="31007" x="9847263" y="5124450"/>
          <p14:tracePt t="31014" x="9855200" y="5124450"/>
          <p14:tracePt t="31022" x="9864725" y="5124450"/>
          <p14:tracePt t="31031" x="9880600" y="5124450"/>
          <p14:tracePt t="31039" x="9906000" y="5124450"/>
          <p14:tracePt t="31048" x="9931400" y="5124450"/>
          <p14:tracePt t="31056" x="9956800" y="5124450"/>
          <p14:tracePt t="31062" x="9974263" y="5124450"/>
          <p14:tracePt t="31070" x="9983788" y="5124450"/>
          <p14:tracePt t="31078" x="10009188" y="5124450"/>
          <p14:tracePt t="31087" x="10025063" y="5124450"/>
          <p14:tracePt t="31096" x="10050463" y="5124450"/>
          <p14:tracePt t="31111" x="10075863" y="5124450"/>
          <p14:tracePt t="31118" x="10085388" y="5124450"/>
          <p14:tracePt t="31126" x="10118725" y="5116513"/>
          <p14:tracePt t="31135" x="10153650" y="5106988"/>
          <p14:tracePt t="31143" x="10204450" y="5099050"/>
          <p14:tracePt t="31151" x="10245725" y="5091113"/>
          <p14:tracePt t="31159" x="10306050" y="5073650"/>
          <p14:tracePt t="31166" x="10356850" y="5064125"/>
          <p14:tracePt t="31174" x="10415588" y="5048250"/>
          <p14:tracePt t="31183" x="10433050" y="5048250"/>
          <p14:tracePt t="31190" x="10450513" y="5048250"/>
          <p14:tracePt t="31199" x="10458450" y="5048250"/>
          <p14:tracePt t="31207" x="10467975" y="5048250"/>
          <p14:tracePt t="31263" x="10475913" y="5048250"/>
          <p14:tracePt t="31287" x="10475913" y="5038725"/>
          <p14:tracePt t="31303" x="10475913" y="5030788"/>
          <p14:tracePt t="31319" x="10483850" y="5013325"/>
          <p14:tracePt t="31327" x="10483850" y="5005388"/>
          <p14:tracePt t="31343" x="10483850" y="4997450"/>
          <p14:tracePt t="31360" x="10493375" y="4979988"/>
          <p14:tracePt t="31382" x="10493375" y="4972050"/>
          <p14:tracePt t="31408" x="10493375" y="4962525"/>
          <p14:tracePt t="31631" x="10501313" y="4954588"/>
          <p14:tracePt t="31647" x="10509250" y="4954588"/>
          <p14:tracePt t="31679" x="10509250" y="4962525"/>
          <p14:tracePt t="31694" x="10518775" y="4972050"/>
          <p14:tracePt t="31719" x="10526713" y="4979988"/>
          <p14:tracePt t="31727" x="10526713" y="4997450"/>
          <p14:tracePt t="31735" x="10534650" y="4997450"/>
          <p14:tracePt t="31743" x="10544175" y="5005388"/>
          <p14:tracePt t="31750" x="10552113" y="5013325"/>
          <p14:tracePt t="31758" x="10569575" y="5013325"/>
          <p14:tracePt t="31767" x="10602913" y="5030788"/>
          <p14:tracePt t="31775" x="10620375" y="5038725"/>
          <p14:tracePt t="31782" x="10663238" y="5048250"/>
          <p14:tracePt t="31791" x="10704513" y="5056188"/>
          <p14:tracePt t="31798" x="10747375" y="5056188"/>
          <p14:tracePt t="31806" x="10823575" y="5073650"/>
          <p14:tracePt t="31814" x="10866438" y="5073650"/>
          <p14:tracePt t="31823" x="10926763" y="5073650"/>
          <p14:tracePt t="31831" x="10968038" y="5073650"/>
          <p14:tracePt t="31838" x="11010900" y="5073650"/>
          <p14:tracePt t="31847" x="11061700" y="5073650"/>
          <p14:tracePt t="31854" x="11079163" y="5073650"/>
          <p14:tracePt t="31862" x="11112500" y="5073650"/>
          <p14:tracePt t="31871" x="11155363" y="5073650"/>
          <p14:tracePt t="31879" x="11180763" y="5073650"/>
          <p14:tracePt t="31888" x="11188700" y="5073650"/>
          <p14:tracePt t="31896" x="11215688" y="5073650"/>
          <p14:tracePt t="31903" x="11241088" y="5064125"/>
          <p14:tracePt t="31910" x="11256963" y="5064125"/>
          <p14:tracePt t="31918" x="11266488" y="5064125"/>
          <p14:tracePt t="31927" x="11282363" y="5056188"/>
          <p14:tracePt t="31935" x="11282363" y="5048250"/>
          <p14:tracePt t="31944" x="11291888" y="5038725"/>
          <p14:tracePt t="31951" x="11299825" y="5038725"/>
          <p14:tracePt t="31975" x="11299825" y="5022850"/>
          <p14:tracePt t="31984" x="11299825" y="5013325"/>
          <p14:tracePt t="31990" x="11307763" y="4997450"/>
          <p14:tracePt t="31999" x="11307763" y="4987925"/>
          <p14:tracePt t="32007" x="11317288" y="4979988"/>
          <p14:tracePt t="32014" x="11317288" y="4972050"/>
          <p14:tracePt t="32031" x="11317288" y="4954588"/>
          <p14:tracePt t="32046" x="11317288" y="4946650"/>
          <p14:tracePt t="32063" x="11317288" y="4937125"/>
          <p14:tracePt t="32078" x="11325225" y="4929188"/>
          <p14:tracePt t="32104" x="11333163" y="4919663"/>
          <p14:tracePt t="32119" x="11342688" y="4911725"/>
          <p14:tracePt t="32174" x="11350625" y="4911725"/>
          <p14:tracePt t="32463" x="11360150" y="4911725"/>
          <p14:tracePt t="33351" x="11325225" y="4878388"/>
          <p14:tracePt t="33359" x="11282363" y="4818063"/>
          <p14:tracePt t="33368" x="11241088" y="4767263"/>
          <p14:tracePt t="33376" x="11188700" y="4691063"/>
          <p14:tracePt t="33382" x="11147425" y="4622800"/>
          <p14:tracePt t="33390" x="11096625" y="4564063"/>
          <p14:tracePt t="33398" x="11079163" y="4445000"/>
          <p14:tracePt t="33407" x="11018838" y="4368800"/>
          <p14:tracePt t="33416" x="10960100" y="4265613"/>
          <p14:tracePt t="33424" x="10909300" y="4156075"/>
          <p14:tracePt t="33430" x="10858500" y="4044950"/>
          <p14:tracePt t="33438" x="10815638" y="3935413"/>
          <p14:tracePt t="33446" x="10798175" y="3849688"/>
          <p14:tracePt t="33455" x="10764838" y="3763963"/>
          <p14:tracePt t="33464" x="10729913" y="3662363"/>
          <p14:tracePt t="33472" x="10714038" y="3586163"/>
          <p14:tracePt t="33479" x="10679113" y="3517900"/>
          <p14:tracePt t="33486" x="10645775" y="3449638"/>
          <p14:tracePt t="33494" x="10602913" y="3365500"/>
          <p14:tracePt t="33503" x="10552113" y="3289300"/>
          <p14:tracePt t="33510" x="10518775" y="3238500"/>
          <p14:tracePt t="33520" x="10467975" y="3160713"/>
          <p14:tracePt t="33528" x="10433050" y="3109913"/>
          <p14:tracePt t="33535" x="10415588" y="3067050"/>
          <p14:tracePt t="33542" x="10374313" y="2990850"/>
          <p14:tracePt t="33551" x="10313988" y="2897188"/>
          <p14:tracePt t="33559" x="10280650" y="2795588"/>
          <p14:tracePt t="33567" x="10255250" y="2736850"/>
          <p14:tracePt t="33575" x="10229850" y="2668588"/>
          <p14:tracePt t="33583" x="10194925" y="2608263"/>
          <p14:tracePt t="33590" x="10169525" y="2557463"/>
          <p14:tracePt t="33598" x="10118725" y="2481263"/>
          <p14:tracePt t="33606" x="10110788" y="2455863"/>
          <p14:tracePt t="33615" x="10075863" y="2422525"/>
          <p14:tracePt t="33623" x="10059988" y="2387600"/>
          <p14:tracePt t="33631" x="10050463" y="2362200"/>
          <p14:tracePt t="33639" x="10034588" y="2344738"/>
          <p14:tracePt t="33646" x="10025063" y="2336800"/>
          <p14:tracePt t="33654" x="10017125" y="2328863"/>
          <p14:tracePt t="33663" x="10017125" y="2311400"/>
          <p14:tracePt t="33679" x="10009188" y="2303463"/>
          <p14:tracePt t="33751" x="9991725" y="2336800"/>
          <p14:tracePt t="33758" x="9983788" y="2397125"/>
          <p14:tracePt t="33767" x="9948863" y="2481263"/>
          <p14:tracePt t="33775" x="9940925" y="2557463"/>
          <p14:tracePt t="33783" x="9923463" y="2625725"/>
          <p14:tracePt t="33791" x="9890125" y="2727325"/>
          <p14:tracePt t="33799" x="9880600" y="2805113"/>
          <p14:tracePt t="33806" x="9872663" y="2889250"/>
          <p14:tracePt t="33814" x="9847263" y="2990850"/>
          <p14:tracePt t="33823" x="9839325" y="3076575"/>
          <p14:tracePt t="33830" x="9829800" y="3178175"/>
          <p14:tracePt t="33839" x="9829800" y="3305175"/>
          <p14:tracePt t="33848" x="9812338" y="3408363"/>
          <p14:tracePt t="33854" x="9796463" y="3509963"/>
          <p14:tracePt t="33862" x="9796463" y="3611563"/>
          <p14:tracePt t="33870" x="9796463" y="3722688"/>
          <p14:tracePt t="33879" x="9796463" y="3849688"/>
          <p14:tracePt t="33886" x="9796463" y="3943350"/>
          <p14:tracePt t="33896" x="9796463" y="4037013"/>
          <p14:tracePt t="33902" x="9804400" y="4130675"/>
          <p14:tracePt t="33910" x="9839325" y="4249738"/>
          <p14:tracePt t="33918" x="9864725" y="4333875"/>
          <p14:tracePt t="33927" x="9872663" y="4410075"/>
          <p14:tracePt t="33934" x="9872663" y="4495800"/>
          <p14:tracePt t="33943" x="9890125" y="4546600"/>
          <p14:tracePt t="33952" x="9890125" y="4597400"/>
          <p14:tracePt t="33958" x="9890125" y="4648200"/>
          <p14:tracePt t="33966" x="9890125" y="4691063"/>
          <p14:tracePt t="33975" x="9890125" y="4724400"/>
          <p14:tracePt t="33983" x="9890125" y="4767263"/>
          <p14:tracePt t="33990" x="9898063" y="4810125"/>
          <p14:tracePt t="34000" x="9915525" y="4852988"/>
          <p14:tracePt t="34007" x="9915525" y="4903788"/>
          <p14:tracePt t="34014" x="9923463" y="4962525"/>
          <p14:tracePt t="34023" x="9923463" y="5005388"/>
          <p14:tracePt t="34031" x="9940925" y="5048250"/>
          <p14:tracePt t="34039" x="9940925" y="5106988"/>
          <p14:tracePt t="34047" x="9948863" y="5141913"/>
          <p14:tracePt t="34056" x="9948863" y="5183188"/>
          <p14:tracePt t="34063" x="9948863" y="5192713"/>
          <p14:tracePt t="34070" x="9956800" y="5200650"/>
          <p14:tracePt t="34079" x="9956800" y="5208588"/>
          <p14:tracePt t="34096" x="9956800" y="5218113"/>
          <p14:tracePt t="34104" x="9974263" y="5218113"/>
          <p14:tracePt t="34110" x="9991725" y="5218113"/>
          <p14:tracePt t="34118" x="10009188" y="5218113"/>
          <p14:tracePt t="34126" x="10025063" y="5218113"/>
          <p14:tracePt t="34135" x="10042525" y="5218113"/>
          <p14:tracePt t="34143" x="10059988" y="5218113"/>
          <p14:tracePt t="34151" x="10085388" y="5218113"/>
          <p14:tracePt t="34160" x="10093325" y="5208588"/>
          <p14:tracePt t="34167" x="10118725" y="5192713"/>
          <p14:tracePt t="34174" x="10144125" y="5175250"/>
          <p14:tracePt t="34182" x="10169525" y="5132388"/>
          <p14:tracePt t="34191" x="10186988" y="5106988"/>
          <p14:tracePt t="34199" x="10194925" y="5081588"/>
          <p14:tracePt t="34208" x="10212388" y="5056188"/>
          <p14:tracePt t="34215" x="10229850" y="5013325"/>
          <p14:tracePt t="34222" x="10245725" y="4946650"/>
          <p14:tracePt t="34230" x="10245725" y="4903788"/>
          <p14:tracePt t="34239" x="10263188" y="4818063"/>
          <p14:tracePt t="34247" x="10271125" y="4716463"/>
          <p14:tracePt t="34255" x="10271125" y="4630738"/>
          <p14:tracePt t="34264" x="10271125" y="4521200"/>
          <p14:tracePt t="34271" x="10271125" y="4419600"/>
          <p14:tracePt t="34278" x="10271125" y="4308475"/>
          <p14:tracePt t="34286" x="10280650" y="4206875"/>
          <p14:tracePt t="34295" x="10280650" y="4079875"/>
          <p14:tracePt t="34303" x="10280650" y="3968750"/>
          <p14:tracePt t="34311" x="10280650" y="3867150"/>
          <p14:tracePt t="34319" x="10280650" y="3756025"/>
          <p14:tracePt t="34327" x="10280650" y="3687763"/>
          <p14:tracePt t="34334" x="10280650" y="3586163"/>
          <p14:tracePt t="34343" x="10280650" y="3484563"/>
          <p14:tracePt t="34351" x="10280650" y="3390900"/>
          <p14:tracePt t="34359" x="10280650" y="3314700"/>
          <p14:tracePt t="34368" x="10280650" y="3228975"/>
          <p14:tracePt t="34375" x="10280650" y="3127375"/>
          <p14:tracePt t="34382" x="10280650" y="3059113"/>
          <p14:tracePt t="34390" x="10263188" y="3000375"/>
          <p14:tracePt t="34399" x="10263188" y="2940050"/>
          <p14:tracePt t="34407" x="10263188" y="2897188"/>
          <p14:tracePt t="34416" x="10263188" y="2863850"/>
          <p14:tracePt t="34423" x="10263188" y="2830513"/>
          <p14:tracePt t="34430" x="10263188" y="2805113"/>
          <p14:tracePt t="34438" x="10263188" y="2778125"/>
          <p14:tracePt t="34447" x="10263188" y="2752725"/>
          <p14:tracePt t="34455" x="10263188" y="2744788"/>
          <p14:tracePt t="34463" x="10263188" y="2719388"/>
          <p14:tracePt t="34472" x="10263188" y="2701925"/>
          <p14:tracePt t="34478" x="10263188" y="2693988"/>
          <p14:tracePt t="34494" x="10263188" y="2686050"/>
          <p14:tracePt t="34639" x="10255250" y="2676525"/>
          <p14:tracePt t="35215" x="10263188" y="2668588"/>
          <p14:tracePt t="35222" x="10298113" y="2668588"/>
          <p14:tracePt t="35230" x="10339388" y="2651125"/>
          <p14:tracePt t="35239" x="10399713" y="2625725"/>
          <p14:tracePt t="35247" x="10483850" y="2625725"/>
          <p14:tracePt t="35255" x="10585450" y="2625725"/>
          <p14:tracePt t="35264" x="10696575" y="2625725"/>
          <p14:tracePt t="35271" x="10823575" y="2625725"/>
          <p14:tracePt t="35278" x="10952163" y="2625725"/>
          <p14:tracePt t="35286" x="11079163" y="2625725"/>
          <p14:tracePt t="35295" x="11206163" y="2625725"/>
          <p14:tracePt t="35303" x="11291888" y="2625725"/>
          <p14:tracePt t="35311" x="11350625" y="2625725"/>
          <p14:tracePt t="35319" x="11376025" y="2625725"/>
          <p14:tracePt t="35327" x="11401425" y="2625725"/>
          <p14:tracePt t="35334" x="11418888" y="2625725"/>
          <p14:tracePt t="35511" x="11418888" y="2643188"/>
          <p14:tracePt t="35528" x="11401425" y="2651125"/>
          <p14:tracePt t="35542" x="11385550" y="2660650"/>
          <p14:tracePt t="35559" x="11368088" y="2668588"/>
          <p14:tracePt t="35576" x="11360150" y="2676525"/>
          <p14:tracePt t="35590" x="11350625" y="2686050"/>
          <p14:tracePt t="35608" x="11350625" y="2693988"/>
          <p14:tracePt t="35615" x="11350625" y="2701925"/>
          <p14:tracePt t="35624" x="11350625" y="2719388"/>
          <p14:tracePt t="35631" x="11350625" y="2727325"/>
          <p14:tracePt t="35639" x="11350625" y="2752725"/>
          <p14:tracePt t="35646" x="11350625" y="2787650"/>
          <p14:tracePt t="35654" x="11350625" y="2830513"/>
          <p14:tracePt t="35662" x="11350625" y="2881313"/>
          <p14:tracePt t="35670" x="11350625" y="2957513"/>
          <p14:tracePt t="35678" x="11350625" y="3041650"/>
          <p14:tracePt t="35687" x="11350625" y="3109913"/>
          <p14:tracePt t="35694" x="11350625" y="3186113"/>
          <p14:tracePt t="35702" x="11350625" y="3297238"/>
          <p14:tracePt t="35710" x="11350625" y="3424238"/>
          <p14:tracePt t="35719" x="11350625" y="3527425"/>
          <p14:tracePt t="35727" x="11350625" y="3619500"/>
          <p14:tracePt t="35735" x="11350625" y="3697288"/>
          <p14:tracePt t="35743" x="11350625" y="3763963"/>
          <p14:tracePt t="35750" x="11333163" y="3824288"/>
          <p14:tracePt t="35758" x="11325225" y="3867150"/>
          <p14:tracePt t="35766" x="11325225" y="3900488"/>
          <p14:tracePt t="35775" x="11325225" y="3925888"/>
          <p14:tracePt t="35784" x="11291888" y="3994150"/>
          <p14:tracePt t="35791" x="11282363" y="4027488"/>
          <p14:tracePt t="35799" x="11282363" y="4044950"/>
          <p14:tracePt t="35806" x="11282363" y="4070350"/>
          <p14:tracePt t="35814" x="11274425" y="4095750"/>
          <p14:tracePt t="35823" x="11256963" y="4130675"/>
          <p14:tracePt t="35831" x="11249025" y="4164013"/>
          <p14:tracePt t="35840" x="11241088" y="4171950"/>
          <p14:tracePt t="35847" x="11231563" y="4224338"/>
          <p14:tracePt t="35854" x="11206163" y="4257675"/>
          <p14:tracePt t="35862" x="11188700" y="4283075"/>
          <p14:tracePt t="35871" x="11163300" y="4316413"/>
          <p14:tracePt t="35878" x="11155363" y="4341813"/>
          <p14:tracePt t="35887" x="11147425" y="4368800"/>
          <p14:tracePt t="35896" x="11147425" y="4376738"/>
          <p14:tracePt t="36303" x="11147425" y="4384675"/>
          <p14:tracePt t="36319" x="11155363" y="4394200"/>
          <p14:tracePt t="36327" x="11163300" y="4402138"/>
          <p14:tracePt t="36351" x="11172825" y="4419600"/>
          <p14:tracePt t="36359" x="11172825" y="4427538"/>
          <p14:tracePt t="36367" x="11180763" y="4427538"/>
          <p14:tracePt t="36375" x="11198225" y="4435475"/>
          <p14:tracePt t="36390" x="11198225" y="4445000"/>
          <p14:tracePt t="36407" x="11198225" y="4452938"/>
          <p14:tracePt t="36415" x="11198225" y="4460875"/>
          <p14:tracePt t="36424" x="11172825" y="4486275"/>
          <p14:tracePt t="36430" x="11129963" y="4495800"/>
          <p14:tracePt t="36438" x="11036300" y="4546600"/>
          <p14:tracePt t="36447" x="10960100" y="4572000"/>
          <p14:tracePt t="36455" x="10858500" y="4597400"/>
          <p14:tracePt t="36463" x="10756900" y="4630738"/>
          <p14:tracePt t="36471" x="10653713" y="4640263"/>
          <p14:tracePt t="36479" x="10585450" y="4657725"/>
          <p14:tracePt t="36486" x="10483850" y="4657725"/>
          <p14:tracePt t="36494" x="10390188" y="4657725"/>
          <p14:tracePt t="36502" x="10306050" y="4657725"/>
          <p14:tracePt t="36511" x="10186988" y="4657725"/>
          <p14:tracePt t="36519" x="10075863" y="4657725"/>
          <p14:tracePt t="36528" x="9890125" y="4605338"/>
          <p14:tracePt t="36534" x="9601200" y="4521200"/>
          <p14:tracePt t="36542" x="9251950" y="4435475"/>
          <p14:tracePt t="36550" x="8793163" y="4316413"/>
          <p14:tracePt t="36559" x="8334375" y="4146550"/>
          <p14:tracePt t="36567" x="7731125" y="4002088"/>
          <p14:tracePt t="36575" x="7178675" y="3790950"/>
          <p14:tracePt t="36583" x="6508750" y="3517900"/>
          <p14:tracePt t="36590" x="5837238" y="3254375"/>
          <p14:tracePt t="36598" x="5080000" y="2906713"/>
          <p14:tracePt t="36607" x="4324350" y="2608263"/>
          <p14:tracePt t="36616" x="3602038" y="2336800"/>
          <p14:tracePt t="36624" x="3016250" y="2055813"/>
          <p14:tracePt t="36631" x="2514600" y="1844675"/>
          <p14:tracePt t="36639" x="2098675" y="1649413"/>
          <p14:tracePt t="36646" x="1690688" y="1530350"/>
          <p14:tracePt t="36654" x="1384300" y="1368425"/>
          <p14:tracePt t="36663" x="1054100" y="1223963"/>
          <p14:tracePt t="36671" x="874713" y="1087438"/>
          <p14:tracePt t="36680" x="696913" y="874713"/>
          <p14:tracePt t="36688" x="450850" y="663575"/>
          <p14:tracePt t="36695" x="322263" y="552450"/>
          <p14:tracePt t="36702" x="127000" y="35718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936FD-464C-4C91-BED7-6F4FC3DC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Phased Arrays: Steering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CDEA4-1259-484C-9B6B-764C4278FB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8" r="13419"/>
          <a:stretch/>
        </p:blipFill>
        <p:spPr>
          <a:xfrm>
            <a:off x="5005256" y="379157"/>
            <a:ext cx="2888742" cy="2926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CAC50-5CF5-4257-BA49-2129E31461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r="13100"/>
          <a:stretch/>
        </p:blipFill>
        <p:spPr>
          <a:xfrm>
            <a:off x="8679117" y="3552763"/>
            <a:ext cx="2888743" cy="29260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Phased array - Wikiwand">
            <a:extLst>
              <a:ext uri="{FF2B5EF4-FFF2-40B4-BE49-F238E27FC236}">
                <a16:creationId xmlns:a16="http://schemas.microsoft.com/office/drawing/2014/main" id="{315133CD-DC28-437F-89C7-C96C78155C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0138" y="3475658"/>
            <a:ext cx="4287913" cy="321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4F1D14-ACA6-423B-B36A-B56BE4DE24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r="12961"/>
          <a:stretch/>
        </p:blipFill>
        <p:spPr>
          <a:xfrm>
            <a:off x="8644801" y="379157"/>
            <a:ext cx="2915585" cy="2926080"/>
          </a:xfrm>
          <a:prstGeom prst="rect">
            <a:avLst/>
          </a:prstGeom>
        </p:spPr>
      </p:pic>
      <p:sp>
        <p:nvSpPr>
          <p:cNvPr id="4" name="Partial Circle 3">
            <a:extLst>
              <a:ext uri="{FF2B5EF4-FFF2-40B4-BE49-F238E27FC236}">
                <a16:creationId xmlns:a16="http://schemas.microsoft.com/office/drawing/2014/main" id="{58D95754-211F-448C-B3D5-A5CD09BF91C5}"/>
              </a:ext>
            </a:extLst>
          </p:cNvPr>
          <p:cNvSpPr/>
          <p:nvPr/>
        </p:nvSpPr>
        <p:spPr>
          <a:xfrm>
            <a:off x="5335480" y="3959441"/>
            <a:ext cx="2228295" cy="2175030"/>
          </a:xfrm>
          <a:prstGeom prst="pie">
            <a:avLst>
              <a:gd name="adj1" fmla="val 0"/>
              <a:gd name="adj2" fmla="val 1076756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7E4331-6EE5-4685-8B67-8E7342BD65C9}"/>
                  </a:ext>
                </a:extLst>
              </p:cNvPr>
              <p:cNvSpPr txBox="1"/>
              <p:nvPr/>
            </p:nvSpPr>
            <p:spPr>
              <a:xfrm>
                <a:off x="1101780" y="5047470"/>
                <a:ext cx="1918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ZA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7E4331-6EE5-4685-8B67-8E7342BD6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780" y="5047470"/>
                <a:ext cx="1918602" cy="276999"/>
              </a:xfrm>
              <a:prstGeom prst="rect">
                <a:avLst/>
              </a:prstGeom>
              <a:blipFill>
                <a:blip r:embed="rId9"/>
                <a:stretch>
                  <a:fillRect l="-1274" r="-318" b="-1555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F262E6-81E5-4F9D-A87D-3752952B135B}"/>
                  </a:ext>
                </a:extLst>
              </p:cNvPr>
              <p:cNvSpPr txBox="1"/>
              <p:nvPr/>
            </p:nvSpPr>
            <p:spPr>
              <a:xfrm>
                <a:off x="1052792" y="5574731"/>
                <a:ext cx="1916550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ZA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Z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F262E6-81E5-4F9D-A87D-3752952B1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92" y="5574731"/>
                <a:ext cx="1916550" cy="5241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A6C8E2A-EEC9-4127-A3AC-393F05B1C36D}"/>
              </a:ext>
            </a:extLst>
          </p:cNvPr>
          <p:cNvSpPr/>
          <p:nvPr/>
        </p:nvSpPr>
        <p:spPr>
          <a:xfrm>
            <a:off x="248575" y="443883"/>
            <a:ext cx="1189608" cy="700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423BB891-C619-4572-8B7C-A45C0D619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7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3"/>
    </mc:Choice>
    <mc:Fallback>
      <p:transition spd="slow" advTm="28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3" x="296863" y="2184400"/>
          <p14:tracePt t="1691" x="382588" y="2184400"/>
          <p14:tracePt t="1698" x="527050" y="2184400"/>
          <p14:tracePt t="1707" x="696913" y="2184400"/>
          <p14:tracePt t="1715" x="909638" y="2174875"/>
          <p14:tracePt t="1723" x="1155700" y="2141538"/>
          <p14:tracePt t="1732" x="1528763" y="2141538"/>
          <p14:tracePt t="1740" x="1962150" y="2141538"/>
          <p14:tracePt t="1747" x="2420938" y="2141538"/>
          <p14:tracePt t="1754" x="2770188" y="2124075"/>
          <p14:tracePt t="1763" x="3127375" y="2108200"/>
          <p14:tracePt t="1771" x="3406775" y="2055813"/>
          <p14:tracePt t="1780" x="3703638" y="2022475"/>
          <p14:tracePt t="1788" x="3992563" y="1938338"/>
          <p14:tracePt t="1796" x="4298950" y="1885950"/>
          <p14:tracePt t="1803" x="4595813" y="1870075"/>
          <p14:tracePt t="1810" x="4851400" y="1827213"/>
          <p14:tracePt t="1819" x="5038725" y="1801813"/>
          <p14:tracePt t="1827" x="5292725" y="1751013"/>
          <p14:tracePt t="1835" x="5429250" y="1741488"/>
          <p14:tracePt t="1844" x="5573713" y="1716088"/>
          <p14:tracePt t="1851" x="5700713" y="1682750"/>
          <p14:tracePt t="1858" x="5819775" y="1665288"/>
          <p14:tracePt t="1867" x="5921375" y="1622425"/>
          <p14:tracePt t="1875" x="6024563" y="1614488"/>
          <p14:tracePt t="1886" x="6134100" y="1597025"/>
          <p14:tracePt t="1892" x="6210300" y="1563688"/>
          <p14:tracePt t="1900" x="6286500" y="1546225"/>
          <p14:tracePt t="1907" x="6380163" y="1546225"/>
          <p14:tracePt t="1914" x="6448425" y="1530350"/>
          <p14:tracePt t="1923" x="6534150" y="1530350"/>
          <p14:tracePt t="1931" x="6600825" y="1530350"/>
          <p14:tracePt t="1940" x="6704013" y="1530350"/>
          <p14:tracePt t="1948" x="6797675" y="1530350"/>
          <p14:tracePt t="1955" x="6873875" y="1530350"/>
          <p14:tracePt t="1962" x="6942138" y="1530350"/>
          <p14:tracePt t="1970" x="7000875" y="1530350"/>
          <p14:tracePt t="1979" x="7026275" y="1520825"/>
          <p14:tracePt t="1997" x="7034213" y="1520825"/>
          <p14:tracePt t="2323" x="7026275" y="1512888"/>
          <p14:tracePt t="2331" x="7018338" y="1512888"/>
          <p14:tracePt t="2338" x="6992938" y="1512888"/>
          <p14:tracePt t="2346" x="6975475" y="1512888"/>
          <p14:tracePt t="2355" x="6958013" y="1512888"/>
          <p14:tracePt t="2363" x="6932613" y="1512888"/>
          <p14:tracePt t="2372" x="6907213" y="1512888"/>
          <p14:tracePt t="2387" x="6881813" y="1512888"/>
          <p14:tracePt t="2403" x="6864350" y="1512888"/>
          <p14:tracePt t="2412" x="6848475" y="1512888"/>
          <p14:tracePt t="2427" x="6838950" y="1512888"/>
          <p14:tracePt t="2434" x="6805613" y="1530350"/>
          <p14:tracePt t="2451" x="6797675" y="1538288"/>
          <p14:tracePt t="2459" x="6788150" y="1555750"/>
          <p14:tracePt t="2468" x="6770688" y="1563688"/>
          <p14:tracePt t="2476" x="6770688" y="1571625"/>
          <p14:tracePt t="2483" x="6754813" y="1589088"/>
          <p14:tracePt t="2491" x="6745288" y="1589088"/>
          <p14:tracePt t="2498" x="6745288" y="1597025"/>
          <p14:tracePt t="2515" x="6737350" y="1606550"/>
          <p14:tracePt t="2531" x="6729413" y="1606550"/>
          <p14:tracePt t="2547" x="6719888" y="1614488"/>
          <p14:tracePt t="2595" x="6711950" y="1614488"/>
          <p14:tracePt t="2603" x="6704013" y="1597025"/>
          <p14:tracePt t="2611" x="6694488" y="1546225"/>
          <p14:tracePt t="2620" x="6661150" y="1470025"/>
          <p14:tracePt t="2628" x="6653213" y="1385888"/>
          <p14:tracePt t="2636" x="6643688" y="1308100"/>
          <p14:tracePt t="2643" x="6626225" y="1163638"/>
          <p14:tracePt t="2650" x="6592888" y="1062038"/>
          <p14:tracePt t="2659" x="6584950" y="977900"/>
          <p14:tracePt t="2668" x="6550025" y="892175"/>
          <p14:tracePt t="2675" x="6534150" y="823913"/>
          <p14:tracePt t="2684" x="6524625" y="781050"/>
          <p14:tracePt t="2692" x="6499225" y="722313"/>
          <p14:tracePt t="2699" x="6491288" y="688975"/>
          <p14:tracePt t="2715" x="6491288" y="654050"/>
          <p14:tracePt t="2723" x="6491288" y="646113"/>
          <p14:tracePt t="2810" x="6491288" y="636588"/>
          <p14:tracePt t="2827" x="6483350" y="646113"/>
          <p14:tracePt t="2835" x="6483350" y="704850"/>
          <p14:tracePt t="2844" x="6483350" y="790575"/>
          <p14:tracePt t="2851" x="6483350" y="849313"/>
          <p14:tracePt t="2858" x="6483350" y="900113"/>
          <p14:tracePt t="2867" x="6483350" y="952500"/>
          <p14:tracePt t="2875" x="6483350" y="993775"/>
          <p14:tracePt t="2883" x="6483350" y="1036638"/>
          <p14:tracePt t="2892" x="6465888" y="1079500"/>
          <p14:tracePt t="2900" x="6465888" y="1104900"/>
          <p14:tracePt t="2907" x="6456363" y="1112838"/>
          <p14:tracePt t="2915" x="6456363" y="1130300"/>
          <p14:tracePt t="2922" x="6456363" y="1138238"/>
          <p14:tracePt t="2931" x="6448425" y="1147763"/>
          <p14:tracePt t="3299" x="6440488" y="1147763"/>
          <p14:tracePt t="3316" x="6440488" y="1138238"/>
          <p14:tracePt t="3323" x="6440488" y="1122363"/>
          <p14:tracePt t="3330" x="6440488" y="1112838"/>
          <p14:tracePt t="3338" x="6440488" y="1104900"/>
          <p14:tracePt t="3363" x="6440488" y="1079500"/>
          <p14:tracePt t="3394" x="6440488" y="1069975"/>
          <p14:tracePt t="3524" x="6440488" y="1054100"/>
          <p14:tracePt t="3555" x="6440488" y="1044575"/>
          <p14:tracePt t="3563" x="6448425" y="1044575"/>
          <p14:tracePt t="3572" x="6465888" y="1036638"/>
          <p14:tracePt t="3580" x="6483350" y="1028700"/>
          <p14:tracePt t="3587" x="6516688" y="1011238"/>
          <p14:tracePt t="3594" x="6542088" y="1011238"/>
          <p14:tracePt t="3602" x="6584950" y="1003300"/>
          <p14:tracePt t="3611" x="6626225" y="1003300"/>
          <p14:tracePt t="3619" x="6686550" y="993775"/>
          <p14:tracePt t="3628" x="6729413" y="993775"/>
          <p14:tracePt t="3636" x="6813550" y="993775"/>
          <p14:tracePt t="3643" x="6873875" y="993775"/>
          <p14:tracePt t="3650" x="6958013" y="993775"/>
          <p14:tracePt t="3660" x="7077075" y="993775"/>
          <p14:tracePt t="3668" x="7119938" y="993775"/>
          <p14:tracePt t="3676" x="7188200" y="993775"/>
          <p14:tracePt t="3684" x="7239000" y="1036638"/>
          <p14:tracePt t="3692" x="7289800" y="1062038"/>
          <p14:tracePt t="3699" x="7358063" y="1104900"/>
          <p14:tracePt t="3707" x="7408863" y="1155700"/>
          <p14:tracePt t="3715" x="7442200" y="1198563"/>
          <p14:tracePt t="3723" x="7477125" y="1231900"/>
          <p14:tracePt t="3732" x="7493000" y="1257300"/>
          <p14:tracePt t="3739" x="7502525" y="1282700"/>
          <p14:tracePt t="3747" x="7518400" y="1300163"/>
          <p14:tracePt t="4179" x="7502525" y="1300163"/>
          <p14:tracePt t="4195" x="7493000" y="1292225"/>
          <p14:tracePt t="4219" x="7485063" y="1282700"/>
          <p14:tracePt t="4251" x="7477125" y="1282700"/>
          <p14:tracePt t="4275" x="7467600" y="1282700"/>
          <p14:tracePt t="4299" x="7459663" y="1274763"/>
          <p14:tracePt t="4307" x="7451725" y="1266825"/>
          <p14:tracePt t="4347" x="7442200" y="1257300"/>
          <p14:tracePt t="4386" x="7434263" y="1257300"/>
          <p14:tracePt t="5003" x="7426325" y="1257300"/>
          <p14:tracePt t="5018" x="7373938" y="1300163"/>
          <p14:tracePt t="5026" x="7289800" y="1385888"/>
          <p14:tracePt t="5035" x="7145338" y="1512888"/>
          <p14:tracePt t="5043" x="6942138" y="1733550"/>
          <p14:tracePt t="5052" x="6669088" y="2082800"/>
          <p14:tracePt t="5059" x="6448425" y="2405063"/>
          <p14:tracePt t="5066" x="6065838" y="2871788"/>
          <p14:tracePt t="5075" x="5667375" y="3289300"/>
          <p14:tracePt t="5082" x="5241925" y="3713163"/>
          <p14:tracePt t="5091" x="4935538" y="4019550"/>
          <p14:tracePt t="5100" x="4689475" y="4249738"/>
          <p14:tracePt t="5108" x="4392613" y="4486275"/>
          <p14:tracePt t="5115" x="4017963" y="4724400"/>
          <p14:tracePt t="5122" x="3756025" y="4919663"/>
          <p14:tracePt t="5131" x="3619500" y="4997450"/>
          <p14:tracePt t="5139" x="3500438" y="5073650"/>
          <p14:tracePt t="5148" x="3406775" y="5132388"/>
          <p14:tracePt t="5156" x="3330575" y="5167313"/>
          <p14:tracePt t="5164" x="3305175" y="5167313"/>
          <p14:tracePt t="5171" x="3244850" y="5183188"/>
          <p14:tracePt t="5179" x="3236913" y="5183188"/>
          <p14:tracePt t="5187" x="3211513" y="5183188"/>
          <p14:tracePt t="5195" x="3203575" y="5183188"/>
          <p14:tracePt t="5203" x="3194050" y="5183188"/>
          <p14:tracePt t="5219" x="3186113" y="5183188"/>
          <p14:tracePt t="5226" x="3168650" y="5175250"/>
          <p14:tracePt t="5283" x="3168650" y="5167313"/>
          <p14:tracePt t="5779" x="3168650" y="5157788"/>
          <p14:tracePt t="5819" x="3178175" y="5157788"/>
          <p14:tracePt t="6019" x="3186113" y="5157788"/>
          <p14:tracePt t="6123" x="3203575" y="5157788"/>
          <p14:tracePt t="6147" x="3211513" y="5157788"/>
          <p14:tracePt t="6331" x="3219450" y="5157788"/>
          <p14:tracePt t="6379" x="3228975" y="5157788"/>
          <p14:tracePt t="6475" x="3236913" y="5157788"/>
          <p14:tracePt t="6499" x="3244850" y="5157788"/>
          <p14:tracePt t="6538" x="3244850" y="5149850"/>
          <p14:tracePt t="6547" x="3244850" y="5132388"/>
          <p14:tracePt t="6555" x="3244850" y="5116513"/>
          <p14:tracePt t="6563" x="3244850" y="5091113"/>
          <p14:tracePt t="6572" x="3228975" y="5064125"/>
          <p14:tracePt t="6580" x="3186113" y="5030788"/>
          <p14:tracePt t="6587" x="3168650" y="5022850"/>
          <p14:tracePt t="6595" x="3152775" y="5005388"/>
          <p14:tracePt t="6602" x="3117850" y="4979988"/>
          <p14:tracePt t="6611" x="3074988" y="4954588"/>
          <p14:tracePt t="6620" x="3059113" y="4946650"/>
          <p14:tracePt t="6628" x="2990850" y="4937125"/>
          <p14:tracePt t="6635" x="2930525" y="4903788"/>
          <p14:tracePt t="6643" x="2854325" y="4903788"/>
          <p14:tracePt t="6650" x="2752725" y="4894263"/>
          <p14:tracePt t="6659" x="2659063" y="4886325"/>
          <p14:tracePt t="6667" x="2524125" y="4860925"/>
          <p14:tracePt t="6675" x="2370138" y="4835525"/>
          <p14:tracePt t="6684" x="2208213" y="4818063"/>
          <p14:tracePt t="6691" x="2030413" y="4784725"/>
          <p14:tracePt t="6699" x="1852613" y="4784725"/>
          <p14:tracePt t="6706" x="1698625" y="4784725"/>
          <p14:tracePt t="6715" x="1546225" y="4767263"/>
          <p14:tracePt t="6723" x="1427163" y="4767263"/>
          <p14:tracePt t="6732" x="1333500" y="4767263"/>
          <p14:tracePt t="6739" x="1231900" y="4767263"/>
          <p14:tracePt t="6747" x="1163638" y="4767263"/>
          <p14:tracePt t="6755" x="1079500" y="4767263"/>
          <p14:tracePt t="6763" x="1019175" y="4759325"/>
          <p14:tracePt t="6771" x="968375" y="4759325"/>
          <p14:tracePt t="6780" x="900113" y="4759325"/>
          <p14:tracePt t="6789" x="798513" y="4767263"/>
          <p14:tracePt t="6795" x="730250" y="4775200"/>
          <p14:tracePt t="6803" x="654050" y="4810125"/>
          <p14:tracePt t="6811" x="577850" y="4852988"/>
          <p14:tracePt t="6819" x="501650" y="4868863"/>
          <p14:tracePt t="6828" x="433388" y="4929188"/>
          <p14:tracePt t="6837" x="373063" y="4972050"/>
          <p14:tracePt t="6844" x="322263" y="5022850"/>
          <p14:tracePt t="6851" x="280988" y="5073650"/>
          <p14:tracePt t="6859" x="246063" y="5124450"/>
          <p14:tracePt t="6867" x="203200" y="5208588"/>
          <p14:tracePt t="6876" x="195263" y="5302250"/>
          <p14:tracePt t="6883" x="195263" y="5370513"/>
          <p14:tracePt t="6892" x="169863" y="5472113"/>
          <p14:tracePt t="6900" x="169863" y="5557838"/>
          <p14:tracePt t="6907" x="169863" y="5641975"/>
          <p14:tracePt t="6914" x="169863" y="5710238"/>
          <p14:tracePt t="6923" x="187325" y="5803900"/>
          <p14:tracePt t="6931" x="195263" y="5864225"/>
          <p14:tracePt t="6940" x="220663" y="5922963"/>
          <p14:tracePt t="6949" x="271463" y="5999163"/>
          <p14:tracePt t="6955" x="331788" y="6067425"/>
          <p14:tracePt t="6962" x="400050" y="6118225"/>
          <p14:tracePt t="6971" x="476250" y="6153150"/>
          <p14:tracePt t="6979" x="552450" y="6194425"/>
          <p14:tracePt t="6987" x="654050" y="6229350"/>
          <p14:tracePt t="6997" x="714375" y="6246813"/>
          <p14:tracePt t="7004" x="765175" y="6254750"/>
          <p14:tracePt t="7011" x="858838" y="6262688"/>
          <p14:tracePt t="7019" x="917575" y="6262688"/>
          <p14:tracePt t="7027" x="1019175" y="6262688"/>
          <p14:tracePt t="7035" x="1120775" y="6297613"/>
          <p14:tracePt t="7043" x="1198563" y="6305550"/>
          <p14:tracePt t="7052" x="1333500" y="6323013"/>
          <p14:tracePt t="7059" x="1409700" y="6348413"/>
          <p14:tracePt t="7067" x="1528763" y="6365875"/>
          <p14:tracePt t="7074" x="1639888" y="6373813"/>
          <p14:tracePt t="7082" x="1749425" y="6399213"/>
          <p14:tracePt t="7091" x="1885950" y="6424613"/>
          <p14:tracePt t="7100" x="2012950" y="6424613"/>
          <p14:tracePt t="7108" x="2124075" y="6457950"/>
          <p14:tracePt t="7114" x="2225675" y="6467475"/>
          <p14:tracePt t="7122" x="2327275" y="6475413"/>
          <p14:tracePt t="7136" x="2438400" y="6492875"/>
          <p14:tracePt t="7138" x="2532063" y="6510338"/>
          <p14:tracePt t="7148" x="2625725" y="6526213"/>
          <p14:tracePt t="7157" x="2719388" y="6535738"/>
          <p14:tracePt t="7163" x="2786063" y="6535738"/>
          <p14:tracePt t="7171" x="2871788" y="6535738"/>
          <p14:tracePt t="7178" x="2940050" y="6535738"/>
          <p14:tracePt t="7187" x="3033713" y="6535738"/>
          <p14:tracePt t="7195" x="3100388" y="6535738"/>
          <p14:tracePt t="7203" x="3203575" y="6535738"/>
          <p14:tracePt t="7212" x="3305175" y="6492875"/>
          <p14:tracePt t="7219" x="3406775" y="6442075"/>
          <p14:tracePt t="7227" x="3482975" y="6391275"/>
          <p14:tracePt t="7235" x="3559175" y="6323013"/>
          <p14:tracePt t="7243" x="3627438" y="6262688"/>
          <p14:tracePt t="7252" x="3670300" y="6186488"/>
          <p14:tracePt t="7261" x="3721100" y="6102350"/>
          <p14:tracePt t="7268" x="3729038" y="6016625"/>
          <p14:tracePt t="7275" x="3746500" y="5915025"/>
          <p14:tracePt t="7282" x="3746500" y="5864225"/>
          <p14:tracePt t="7292" x="3746500" y="5745163"/>
          <p14:tracePt t="7300" x="3746500" y="5651500"/>
          <p14:tracePt t="7308" x="3746500" y="5575300"/>
          <p14:tracePt t="7316" x="3738563" y="5472113"/>
          <p14:tracePt t="7323" x="3729038" y="5405438"/>
          <p14:tracePt t="7331" x="3644900" y="5294313"/>
          <p14:tracePt t="7339" x="3627438" y="5251450"/>
          <p14:tracePt t="7347" x="3594100" y="5132388"/>
          <p14:tracePt t="7356" x="3543300" y="5056188"/>
          <p14:tracePt t="7364" x="3475038" y="4972050"/>
          <p14:tracePt t="7372" x="3424238" y="4911725"/>
          <p14:tracePt t="7379" x="3373438" y="4843463"/>
          <p14:tracePt t="7386" x="3313113" y="4792663"/>
          <p14:tracePt t="7394" x="3236913" y="4749800"/>
          <p14:tracePt t="7403" x="3152775" y="4708525"/>
          <p14:tracePt t="7411" x="3074988" y="4673600"/>
          <p14:tracePt t="7419" x="2973388" y="4640263"/>
          <p14:tracePt t="7427" x="2854325" y="4622800"/>
          <p14:tracePt t="7435" x="2760663" y="4614863"/>
          <p14:tracePt t="7442" x="2659063" y="4614863"/>
          <p14:tracePt t="7450" x="2532063" y="4614863"/>
          <p14:tracePt t="7460" x="2463800" y="4614863"/>
          <p14:tracePt t="7468" x="2362200" y="4614863"/>
          <p14:tracePt t="7476" x="2260600" y="4614863"/>
          <p14:tracePt t="7483" x="2166938" y="4614863"/>
          <p14:tracePt t="7490" x="2065338" y="4640263"/>
          <p14:tracePt t="7499" x="1928813" y="4673600"/>
          <p14:tracePt t="7507" x="1809750" y="4724400"/>
          <p14:tracePt t="7515" x="1682750" y="4767263"/>
          <p14:tracePt t="7524" x="1571625" y="4792663"/>
          <p14:tracePt t="7532" x="1452563" y="4852988"/>
          <p14:tracePt t="7539" x="1343025" y="4911725"/>
          <p14:tracePt t="7547" x="1239838" y="4997450"/>
          <p14:tracePt t="7555" x="1163638" y="5073650"/>
          <p14:tracePt t="7563" x="1095375" y="5149850"/>
          <p14:tracePt t="7572" x="1028700" y="5226050"/>
          <p14:tracePt t="7580" x="1011238" y="5276850"/>
          <p14:tracePt t="7588" x="968375" y="5370513"/>
          <p14:tracePt t="7594" x="968375" y="5438775"/>
          <p14:tracePt t="7603" x="960438" y="5540375"/>
          <p14:tracePt t="7611" x="935038" y="5616575"/>
          <p14:tracePt t="7619" x="935038" y="5702300"/>
          <p14:tracePt t="7628" x="935038" y="5788025"/>
          <p14:tracePt t="7636" x="935038" y="5872163"/>
          <p14:tracePt t="7643" x="960438" y="5932488"/>
          <p14:tracePt t="7650" x="993775" y="5991225"/>
          <p14:tracePt t="7658" x="1036638" y="6059488"/>
          <p14:tracePt t="7667" x="1062038" y="6092825"/>
          <p14:tracePt t="7676" x="1112838" y="6143625"/>
          <p14:tracePt t="7684" x="1163638" y="6178550"/>
          <p14:tracePt t="7691" x="1239838" y="6229350"/>
          <p14:tracePt t="7699" x="1290638" y="6272213"/>
          <p14:tracePt t="7706" x="1343025" y="6297613"/>
          <p14:tracePt t="7715" x="1401763" y="6313488"/>
          <p14:tracePt t="7723" x="1462088" y="6330950"/>
          <p14:tracePt t="7732" x="1538288" y="6356350"/>
          <p14:tracePt t="7740" x="1606550" y="6356350"/>
          <p14:tracePt t="7747" x="1673225" y="6373813"/>
          <p14:tracePt t="7754" x="1766888" y="6391275"/>
          <p14:tracePt t="7762" x="1817688" y="6399213"/>
          <p14:tracePt t="7771" x="1860550" y="6407150"/>
          <p14:tracePt t="7780" x="1920875" y="6407150"/>
          <p14:tracePt t="7789" x="1979613" y="6424613"/>
          <p14:tracePt t="7796" x="2055813" y="6424613"/>
          <p14:tracePt t="7803" x="2124075" y="6424613"/>
          <p14:tracePt t="7810" x="2208213" y="6424613"/>
          <p14:tracePt t="7819" x="2268538" y="6424613"/>
          <p14:tracePt t="7828" x="2327275" y="6424613"/>
          <p14:tracePt t="7836" x="2395538" y="6424613"/>
          <p14:tracePt t="7843" x="2438400" y="6424613"/>
          <p14:tracePt t="7852" x="2463800" y="6424613"/>
          <p14:tracePt t="7858" x="2489200" y="6424613"/>
          <p14:tracePt t="7883" x="2497138" y="6424613"/>
          <p14:tracePt t="7914" x="2514600" y="6424613"/>
          <p14:tracePt t="7931" x="2524125" y="6424613"/>
          <p14:tracePt t="7940" x="2540000" y="6424613"/>
          <p14:tracePt t="7948" x="2549525" y="6424613"/>
          <p14:tracePt t="7955" x="2565400" y="6424613"/>
          <p14:tracePt t="7962" x="2582863" y="6424613"/>
          <p14:tracePt t="7970" x="2608263" y="6416675"/>
          <p14:tracePt t="7979" x="2616200" y="6416675"/>
          <p14:tracePt t="7995" x="2625725" y="6407150"/>
          <p14:tracePt t="8004" x="2633663" y="6391275"/>
          <p14:tracePt t="8011" x="2641600" y="6373813"/>
          <p14:tracePt t="8018" x="2659063" y="6338888"/>
          <p14:tracePt t="8027" x="2668588" y="6305550"/>
          <p14:tracePt t="8035" x="2709863" y="6237288"/>
          <p14:tracePt t="8044" x="2727325" y="6221413"/>
          <p14:tracePt t="8052" x="2786063" y="6161088"/>
          <p14:tracePt t="8060" x="2838450" y="6102350"/>
          <p14:tracePt t="8067" x="2897188" y="6049963"/>
          <p14:tracePt t="8074" x="2965450" y="5999163"/>
          <p14:tracePt t="8083" x="2990850" y="5957888"/>
          <p14:tracePt t="8090" x="3059113" y="5897563"/>
          <p14:tracePt t="8099" x="3084513" y="5854700"/>
          <p14:tracePt t="8108" x="3117850" y="5795963"/>
          <p14:tracePt t="8115" x="3117850" y="5753100"/>
          <p14:tracePt t="8122" x="3143250" y="5676900"/>
          <p14:tracePt t="8130" x="3143250" y="5634038"/>
          <p14:tracePt t="8138" x="3152775" y="5583238"/>
          <p14:tracePt t="8147" x="3152775" y="5532438"/>
          <p14:tracePt t="8155" x="3152775" y="5481638"/>
          <p14:tracePt t="8164" x="3168650" y="5421313"/>
          <p14:tracePt t="8171" x="3178175" y="5362575"/>
          <p14:tracePt t="8179" x="3178175" y="5327650"/>
          <p14:tracePt t="8187" x="3194050" y="5286375"/>
          <p14:tracePt t="8195" x="3194050" y="5243513"/>
          <p14:tracePt t="8203" x="3211513" y="5208588"/>
          <p14:tracePt t="8212" x="3211513" y="5192713"/>
          <p14:tracePt t="8219" x="3211513" y="5175250"/>
          <p14:tracePt t="8227" x="3211513" y="5157788"/>
          <p14:tracePt t="8234" x="3211513" y="5124450"/>
          <p14:tracePt t="8242" x="3211513" y="5106988"/>
          <p14:tracePt t="8252" x="3203575" y="5099050"/>
          <p14:tracePt t="8260" x="3186113" y="5081588"/>
          <p14:tracePt t="8268" x="3178175" y="5064125"/>
          <p14:tracePt t="8275" x="3168650" y="5064125"/>
          <p14:tracePt t="8282" x="3168650" y="5056188"/>
          <p14:tracePt t="8291" x="3152775" y="5038725"/>
          <p14:tracePt t="8299" x="3135313" y="5030788"/>
          <p14:tracePt t="8307" x="3127375" y="5030788"/>
          <p14:tracePt t="8316" x="3109913" y="5013325"/>
          <p14:tracePt t="8324" x="3074988" y="5013325"/>
          <p14:tracePt t="8331" x="3059113" y="5005388"/>
          <p14:tracePt t="8338" x="3049588" y="5005388"/>
          <p14:tracePt t="8348" x="3041650" y="5005388"/>
          <p14:tracePt t="8355" x="3033713" y="5005388"/>
          <p14:tracePt t="8372" x="3016250" y="5005388"/>
          <p14:tracePt t="8387" x="3008313" y="5005388"/>
          <p14:tracePt t="8395" x="2982913" y="5005388"/>
          <p14:tracePt t="8412" x="2965450" y="5005388"/>
          <p14:tracePt t="8419" x="2955925" y="5005388"/>
          <p14:tracePt t="8427" x="2947988" y="5005388"/>
          <p14:tracePt t="8434" x="2930525" y="5005388"/>
          <p14:tracePt t="8442" x="2922588" y="5005388"/>
          <p14:tracePt t="8451" x="2905125" y="5022850"/>
          <p14:tracePt t="8459" x="2889250" y="5030788"/>
          <p14:tracePt t="8467" x="2889250" y="5056188"/>
          <p14:tracePt t="8475" x="2871788" y="5073650"/>
          <p14:tracePt t="8483" x="2863850" y="5106988"/>
          <p14:tracePt t="8490" x="2863850" y="5124450"/>
          <p14:tracePt t="8498" x="2863850" y="5132388"/>
          <p14:tracePt t="8507" x="2863850" y="5141913"/>
          <p14:tracePt t="8524" x="2863850" y="5167313"/>
          <p14:tracePt t="8539" x="2863850" y="5175250"/>
          <p14:tracePt t="8611" x="2863850" y="5183188"/>
          <p14:tracePt t="8619" x="2871788" y="5183188"/>
          <p14:tracePt t="8627" x="2889250" y="5183188"/>
          <p14:tracePt t="8636" x="2905125" y="5183188"/>
          <p14:tracePt t="8642" x="2914650" y="5183188"/>
          <p14:tracePt t="8651" x="2922588" y="5183188"/>
          <p14:tracePt t="8659" x="2930525" y="5183188"/>
          <p14:tracePt t="8691" x="2940050" y="5183188"/>
          <p14:tracePt t="8707" x="2940050" y="5167313"/>
          <p14:tracePt t="8722" x="2940050" y="5157788"/>
          <p14:tracePt t="8731" x="2940050" y="5149850"/>
          <p14:tracePt t="8810" x="2947988" y="5149850"/>
          <p14:tracePt t="8818" x="2965450" y="5175250"/>
          <p14:tracePt t="8827" x="2965450" y="5192713"/>
          <p14:tracePt t="8835" x="2982913" y="5218113"/>
          <p14:tracePt t="8844" x="2990850" y="5226050"/>
          <p14:tracePt t="8851" x="3008313" y="5243513"/>
          <p14:tracePt t="8858" x="3016250" y="5251450"/>
          <p14:tracePt t="8866" x="3033713" y="5260975"/>
          <p14:tracePt t="10107" x="3041650" y="5260975"/>
          <p14:tracePt t="10114" x="3084513" y="5260975"/>
          <p14:tracePt t="10122" x="3178175" y="5218113"/>
          <p14:tracePt t="10130" x="3297238" y="5149850"/>
          <p14:tracePt t="10139" x="3441700" y="5048250"/>
          <p14:tracePt t="10147" x="3627438" y="4937125"/>
          <p14:tracePt t="10156" x="3925888" y="4724400"/>
          <p14:tracePt t="10163" x="4291013" y="4503738"/>
          <p14:tracePt t="10171" x="4714875" y="4265613"/>
          <p14:tracePt t="10179" x="5173663" y="3976688"/>
          <p14:tracePt t="10187" x="5708650" y="3697288"/>
          <p14:tracePt t="10195" x="6194425" y="3424238"/>
          <p14:tracePt t="10204" x="6643688" y="3178175"/>
          <p14:tracePt t="10212" x="7069138" y="2932113"/>
          <p14:tracePt t="10219" x="7434263" y="2719388"/>
          <p14:tracePt t="10227" x="7824788" y="2566988"/>
          <p14:tracePt t="10234" x="8156575" y="2379663"/>
          <p14:tracePt t="10243" x="8385175" y="2235200"/>
          <p14:tracePt t="10251" x="8658225" y="2116138"/>
          <p14:tracePt t="10260" x="8894763" y="1963738"/>
          <p14:tracePt t="10269" x="9031288" y="1885950"/>
          <p14:tracePt t="10275" x="9150350" y="1827213"/>
          <p14:tracePt t="10282" x="9209088" y="1801813"/>
          <p14:tracePt t="10290" x="9226550" y="1776413"/>
          <p14:tracePt t="10299" x="9244013" y="1766888"/>
          <p14:tracePt t="10467" x="9269413" y="1758950"/>
          <p14:tracePt t="10476" x="9320213" y="1758950"/>
          <p14:tracePt t="10483" x="9405938" y="1758950"/>
          <p14:tracePt t="10490" x="9472613" y="1758950"/>
          <p14:tracePt t="10499" x="9490075" y="1758950"/>
          <p14:tracePt t="10508" x="9507538" y="1751013"/>
          <p14:tracePt t="10515" x="9523413" y="1741488"/>
          <p14:tracePt t="10524" x="9558338" y="1733550"/>
          <p14:tracePt t="10532" x="9583738" y="1716088"/>
          <p14:tracePt t="10539" x="9601200" y="1716088"/>
          <p14:tracePt t="10546" x="9626600" y="1708150"/>
          <p14:tracePt t="10555" x="9634538" y="1700213"/>
          <p14:tracePt t="10563" x="9642475" y="1690688"/>
          <p14:tracePt t="10580" x="9652000" y="1674813"/>
          <p14:tracePt t="10595" x="9652000" y="1649413"/>
          <p14:tracePt t="10602" x="9652000" y="1639888"/>
          <p14:tracePt t="10619" x="9652000" y="1622425"/>
          <p14:tracePt t="10628" x="9652000" y="1606550"/>
          <p14:tracePt t="10635" x="9642475" y="1606550"/>
          <p14:tracePt t="10643" x="9626600" y="1606550"/>
          <p14:tracePt t="10843" x="9617075" y="1606550"/>
          <p14:tracePt t="10851" x="9609138" y="1606550"/>
          <p14:tracePt t="10867" x="9609138" y="1597025"/>
          <p14:tracePt t="10875" x="9609138" y="1589088"/>
          <p14:tracePt t="11275" x="9617075" y="1581150"/>
          <p14:tracePt t="11282" x="9626600" y="1581150"/>
          <p14:tracePt t="11291" x="9667875" y="1581150"/>
          <p14:tracePt t="11299" x="9702800" y="1581150"/>
          <p14:tracePt t="11308" x="9753600" y="1571625"/>
          <p14:tracePt t="11316" x="9804400" y="1555750"/>
          <p14:tracePt t="11323" x="9847263" y="1555750"/>
          <p14:tracePt t="11330" x="9923463" y="1538288"/>
          <p14:tracePt t="11338" x="9983788" y="1530350"/>
          <p14:tracePt t="11347" x="10067925" y="1495425"/>
          <p14:tracePt t="11355" x="10126663" y="1470025"/>
          <p14:tracePt t="11364" x="10186988" y="1470025"/>
          <p14:tracePt t="11372" x="10263188" y="1470025"/>
          <p14:tracePt t="11379" x="10313988" y="1470025"/>
          <p14:tracePt t="11387" x="10374313" y="1470025"/>
          <p14:tracePt t="11394" x="10433050" y="1470025"/>
          <p14:tracePt t="11402" x="10467975" y="1470025"/>
          <p14:tracePt t="11412" x="10518775" y="1470025"/>
          <p14:tracePt t="11421" x="10569575" y="1477963"/>
          <p14:tracePt t="11428" x="10612438" y="1495425"/>
          <p14:tracePt t="11434" x="10645775" y="1504950"/>
          <p14:tracePt t="11442" x="10696575" y="1530350"/>
          <p14:tracePt t="11450" x="10714038" y="1546225"/>
          <p14:tracePt t="11459" x="10721975" y="1563688"/>
          <p14:tracePt t="11476" x="10729913" y="1571625"/>
          <p14:tracePt t="11483" x="10729913" y="1589088"/>
          <p14:tracePt t="11507" x="10729913" y="1597025"/>
          <p14:tracePt t="11690" x="10704513" y="1597025"/>
          <p14:tracePt t="11699" x="10653713" y="1571625"/>
          <p14:tracePt t="11706" x="10594975" y="1546225"/>
          <p14:tracePt t="11715" x="10518775" y="1520825"/>
          <p14:tracePt t="11723" x="10399713" y="1487488"/>
          <p14:tracePt t="11732" x="10263188" y="1462088"/>
          <p14:tracePt t="11740" x="10017125" y="1436688"/>
          <p14:tracePt t="11747" x="9720263" y="1401763"/>
          <p14:tracePt t="11754" x="9396413" y="1401763"/>
          <p14:tracePt t="11762" x="9167813" y="1401763"/>
          <p14:tracePt t="11771" x="9023350" y="1401763"/>
          <p14:tracePt t="11780" x="8810625" y="1401763"/>
          <p14:tracePt t="11788" x="8605838" y="1401763"/>
          <p14:tracePt t="11796" x="8402638" y="1401763"/>
          <p14:tracePt t="11803" x="8232775" y="1401763"/>
          <p14:tracePt t="11810" x="8070850" y="1401763"/>
          <p14:tracePt t="11819" x="7951788" y="1401763"/>
          <p14:tracePt t="11827" x="7867650" y="1401763"/>
          <p14:tracePt t="11836" x="7791450" y="1401763"/>
          <p14:tracePt t="11844" x="7731125" y="1401763"/>
          <p14:tracePt t="11851" x="7680325" y="1401763"/>
          <p14:tracePt t="11858" x="7629525" y="1411288"/>
          <p14:tracePt t="11867" x="7586663" y="1411288"/>
          <p14:tracePt t="11875" x="7553325" y="1419225"/>
          <p14:tracePt t="11883" x="7502525" y="1427163"/>
          <p14:tracePt t="11893" x="7477125" y="1436688"/>
          <p14:tracePt t="11900" x="7416800" y="1436688"/>
          <p14:tracePt t="11906" x="7366000" y="1452563"/>
          <p14:tracePt t="11914" x="7323138" y="1470025"/>
          <p14:tracePt t="11923" x="7281863" y="1470025"/>
          <p14:tracePt t="11932" x="7246938" y="1470025"/>
          <p14:tracePt t="11940" x="7229475" y="1470025"/>
          <p14:tracePt t="11995" x="7246938" y="1470025"/>
          <p14:tracePt t="12004" x="7332663" y="1470025"/>
          <p14:tracePt t="12011" x="7459663" y="1470025"/>
          <p14:tracePt t="12018" x="7612063" y="1470025"/>
          <p14:tracePt t="12027" x="7756525" y="1470025"/>
          <p14:tracePt t="12036" x="7885113" y="1487488"/>
          <p14:tracePt t="12043" x="8029575" y="1504950"/>
          <p14:tracePt t="12052" x="8156575" y="1530350"/>
          <p14:tracePt t="12060" x="8283575" y="1546225"/>
          <p14:tracePt t="12066" x="8410575" y="1589088"/>
          <p14:tracePt t="12074" x="8529638" y="1622425"/>
          <p14:tracePt t="12083" x="8674100" y="1657350"/>
          <p14:tracePt t="12092" x="8759825" y="1708150"/>
          <p14:tracePt t="12100" x="8878888" y="1751013"/>
          <p14:tracePt t="12107" x="8947150" y="1793875"/>
          <p14:tracePt t="12115" x="9023350" y="1860550"/>
          <p14:tracePt t="12123" x="9064625" y="1911350"/>
          <p14:tracePt t="12131" x="9117013" y="1979613"/>
          <p14:tracePt t="12139" x="9167813" y="2047875"/>
          <p14:tracePt t="12148" x="9261475" y="2141538"/>
          <p14:tracePt t="12156" x="9320213" y="2200275"/>
          <p14:tracePt t="12164" x="9371013" y="2252663"/>
          <p14:tracePt t="12171" x="9405938" y="2286000"/>
          <p14:tracePt t="12178" x="9447213" y="2336800"/>
          <p14:tracePt t="12187" x="9472613" y="2362200"/>
          <p14:tracePt t="12195" x="9490075" y="2397125"/>
          <p14:tracePt t="12203" x="9498013" y="2397125"/>
          <p14:tracePt t="12212" x="9507538" y="2413000"/>
          <p14:tracePt t="12427" x="9507538" y="2422525"/>
          <p14:tracePt t="12435" x="9507538" y="2438400"/>
          <p14:tracePt t="12442" x="9540875" y="2481263"/>
          <p14:tracePt t="12450" x="9566275" y="2557463"/>
          <p14:tracePt t="12459" x="9609138" y="2625725"/>
          <p14:tracePt t="12467" x="9659938" y="2719388"/>
          <p14:tracePt t="12477" x="9694863" y="2805113"/>
          <p14:tracePt t="12483" x="9710738" y="2906713"/>
          <p14:tracePt t="12490" x="9745663" y="3008313"/>
          <p14:tracePt t="12498" x="9771063" y="3127375"/>
          <p14:tracePt t="12507" x="9804400" y="3238500"/>
          <p14:tracePt t="12514" x="9829800" y="3365500"/>
          <p14:tracePt t="12524" x="9864725" y="3484563"/>
          <p14:tracePt t="12531" x="9872663" y="3603625"/>
          <p14:tracePt t="12538" x="9898063" y="3697288"/>
          <p14:tracePt t="12547" x="9906000" y="3798888"/>
          <p14:tracePt t="12555" x="9923463" y="3857625"/>
          <p14:tracePt t="12563" x="9923463" y="3917950"/>
          <p14:tracePt t="12572" x="9923463" y="3986213"/>
          <p14:tracePt t="12580" x="9923463" y="4044950"/>
          <p14:tracePt t="12588" x="9923463" y="4146550"/>
          <p14:tracePt t="12594" x="9915525" y="4224338"/>
          <p14:tracePt t="12603" x="9906000" y="4265613"/>
          <p14:tracePt t="12611" x="9906000" y="4325938"/>
          <p14:tracePt t="12619" x="9906000" y="4394200"/>
          <p14:tracePt t="12629" x="9898063" y="4427538"/>
          <p14:tracePt t="12635" x="9898063" y="4452938"/>
          <p14:tracePt t="12643" x="9898063" y="4470400"/>
          <p14:tracePt t="12650" x="9880600" y="4495800"/>
          <p14:tracePt t="12668" x="9880600" y="4521200"/>
          <p14:tracePt t="12675" x="9872663" y="4554538"/>
          <p14:tracePt t="12685" x="9872663" y="4564063"/>
          <p14:tracePt t="12691" x="9855200" y="4614863"/>
          <p14:tracePt t="12699" x="9839325" y="4657725"/>
          <p14:tracePt t="12706" x="9839325" y="4665663"/>
          <p14:tracePt t="12716" x="9829800" y="4699000"/>
          <p14:tracePt t="12733" x="9829800" y="4716463"/>
          <p14:tracePt t="12740" x="9829800" y="4724400"/>
          <p14:tracePt t="12763" x="9829800" y="4733925"/>
          <p14:tracePt t="12779" x="9829800" y="4749800"/>
          <p14:tracePt t="12789" x="9829800" y="4759325"/>
          <p14:tracePt t="12796" x="9847263" y="4767263"/>
          <p14:tracePt t="12802" x="9890125" y="4792663"/>
          <p14:tracePt t="12810" x="9915525" y="4810125"/>
          <p14:tracePt t="12819" x="9948863" y="4818063"/>
          <p14:tracePt t="12827" x="9956800" y="4818063"/>
          <p14:tracePt t="12836" x="9966325" y="4818063"/>
          <p14:tracePt t="12844" x="9991725" y="4827588"/>
          <p14:tracePt t="12851" x="9991725" y="4835525"/>
          <p14:tracePt t="12858" x="9999663" y="4835525"/>
          <p14:tracePt t="12882" x="10009188" y="4843463"/>
          <p14:tracePt t="12892" x="10017125" y="4868863"/>
          <p14:tracePt t="12900" x="10025063" y="4878388"/>
          <p14:tracePt t="12907" x="10025063" y="4894263"/>
          <p14:tracePt t="12914" x="10034588" y="4911725"/>
          <p14:tracePt t="12931" x="10034588" y="4929188"/>
          <p14:tracePt t="12940" x="10042525" y="4937125"/>
          <p14:tracePt t="12949" x="10042525" y="4946650"/>
          <p14:tracePt t="12963" x="10042525" y="4962525"/>
          <p14:tracePt t="12970" x="10042525" y="4972050"/>
          <p14:tracePt t="12987" x="10042525" y="4979988"/>
          <p14:tracePt t="12996" x="10042525" y="4997450"/>
          <p14:tracePt t="13011" x="10042525" y="5005388"/>
          <p14:tracePt t="13018" x="10025063" y="5022850"/>
          <p14:tracePt t="13036" x="10017125" y="5030788"/>
          <p14:tracePt t="13131" x="9999663" y="5030788"/>
          <p14:tracePt t="13147" x="9983788" y="5030788"/>
          <p14:tracePt t="13156" x="9966325" y="5030788"/>
          <p14:tracePt t="13163" x="9956800" y="5030788"/>
          <p14:tracePt t="13178" x="9931400" y="5030788"/>
          <p14:tracePt t="13195" x="9923463" y="5030788"/>
          <p14:tracePt t="13204" x="9915525" y="5030788"/>
          <p14:tracePt t="13213" x="9906000" y="5030788"/>
          <p14:tracePt t="13219" x="9898063" y="5030788"/>
          <p14:tracePt t="13523" x="9890125" y="5038725"/>
          <p14:tracePt t="13539" x="9872663" y="5038725"/>
          <p14:tracePt t="13546" x="9855200" y="5048250"/>
          <p14:tracePt t="13562" x="9829800" y="5048250"/>
          <p14:tracePt t="13572" x="9821863" y="5064125"/>
          <p14:tracePt t="13580" x="9804400" y="5073650"/>
          <p14:tracePt t="13587" x="9796463" y="5073650"/>
          <p14:tracePt t="13595" x="9786938" y="5073650"/>
          <p14:tracePt t="13602" x="9771063" y="5073650"/>
          <p14:tracePt t="13619" x="9761538" y="5073650"/>
          <p14:tracePt t="13629" x="9753600" y="5081588"/>
          <p14:tracePt t="13643" x="9728200" y="5081588"/>
          <p14:tracePt t="13651" x="9720263" y="5081588"/>
          <p14:tracePt t="13667" x="9694863" y="5081588"/>
          <p14:tracePt t="13676" x="9677400" y="5081588"/>
          <p14:tracePt t="13684" x="9659938" y="5081588"/>
          <p14:tracePt t="13692" x="9642475" y="5081588"/>
          <p14:tracePt t="13699" x="9626600" y="5081588"/>
          <p14:tracePt t="13707" x="9609138" y="5081588"/>
          <p14:tracePt t="13715" x="9583738" y="5081588"/>
          <p14:tracePt t="13731" x="9575800" y="5081588"/>
          <p14:tracePt t="13740" x="9566275" y="5081588"/>
          <p14:tracePt t="13755" x="9550400" y="5081588"/>
          <p14:tracePt t="13762" x="9540875" y="5081588"/>
          <p14:tracePt t="13771" x="9532938" y="5081588"/>
          <p14:tracePt t="13789" x="9523413" y="5081588"/>
          <p14:tracePt t="13796" x="9515475" y="5081588"/>
          <p14:tracePt t="13802" x="9498013" y="5081588"/>
          <p14:tracePt t="13811" x="9482138" y="5081588"/>
          <p14:tracePt t="13827" x="9464675" y="5081588"/>
          <p14:tracePt t="13837" x="9456738" y="5081588"/>
          <p14:tracePt t="13851" x="9447213" y="5081588"/>
          <p14:tracePt t="13858" x="9431338" y="5081588"/>
          <p14:tracePt t="13883" x="9421813" y="5081588"/>
          <p14:tracePt t="13892" x="9405938" y="5073650"/>
          <p14:tracePt t="13907" x="9396413" y="5073650"/>
          <p14:tracePt t="13914" x="9380538" y="5073650"/>
          <p14:tracePt t="13923" x="9363075" y="5064125"/>
          <p14:tracePt t="13931" x="9353550" y="5064125"/>
          <p14:tracePt t="13940" x="9337675" y="5064125"/>
          <p14:tracePt t="13948" x="9328150" y="5064125"/>
          <p14:tracePt t="13955" x="9320213" y="5064125"/>
          <p14:tracePt t="13963" x="9312275" y="5064125"/>
          <p14:tracePt t="13970" x="9302750" y="5064125"/>
          <p14:tracePt t="13978" x="9286875" y="5056188"/>
          <p14:tracePt t="14003" x="9269413" y="5038725"/>
          <p14:tracePt t="14018" x="9261475" y="5038725"/>
          <p14:tracePt t="14027" x="9261475" y="5030788"/>
          <p14:tracePt t="14043" x="9251950" y="5030788"/>
          <p14:tracePt t="14060" x="9251950" y="5013325"/>
          <p14:tracePt t="14067" x="9244013" y="5005388"/>
          <p14:tracePt t="14083" x="9244013" y="4997450"/>
          <p14:tracePt t="14092" x="9244013" y="4979988"/>
          <p14:tracePt t="14108" x="9244013" y="4962525"/>
          <p14:tracePt t="14114" x="9244013" y="4946650"/>
          <p14:tracePt t="14131" x="9244013" y="4937125"/>
          <p14:tracePt t="14140" x="9244013" y="4919663"/>
          <p14:tracePt t="14147" x="9244013" y="4911725"/>
          <p14:tracePt t="14163" x="9244013" y="4894263"/>
          <p14:tracePt t="14171" x="9251950" y="4878388"/>
          <p14:tracePt t="14178" x="9269413" y="4860925"/>
          <p14:tracePt t="14188" x="9302750" y="4835525"/>
          <p14:tracePt t="14195" x="9320213" y="4827588"/>
          <p14:tracePt t="14204" x="9337675" y="4818063"/>
          <p14:tracePt t="14211" x="9371013" y="4792663"/>
          <p14:tracePt t="14219" x="9396413" y="4784725"/>
          <p14:tracePt t="14226" x="9439275" y="4775200"/>
          <p14:tracePt t="14234" x="9464675" y="4767263"/>
          <p14:tracePt t="14243" x="9482138" y="4749800"/>
          <p14:tracePt t="14252" x="9515475" y="4733925"/>
          <p14:tracePt t="14261" x="9550400" y="4724400"/>
          <p14:tracePt t="14268" x="9558338" y="4716463"/>
          <p14:tracePt t="14275" x="9583738" y="4708525"/>
          <p14:tracePt t="14282" x="9591675" y="4699000"/>
          <p14:tracePt t="14290" x="9601200" y="4699000"/>
          <p14:tracePt t="14299" x="9601200" y="4691063"/>
          <p14:tracePt t="14307" x="9609138" y="4691063"/>
          <p14:tracePt t="14316" x="9617075" y="4683125"/>
          <p14:tracePt t="14338" x="9626600" y="4673600"/>
          <p14:tracePt t="14420" x="9626600" y="4665663"/>
          <p14:tracePt t="14428" x="9617075" y="4665663"/>
          <p14:tracePt t="14434" x="9583738" y="4665663"/>
          <p14:tracePt t="14442" x="9550400" y="4665663"/>
          <p14:tracePt t="14451" x="9507538" y="4665663"/>
          <p14:tracePt t="14459" x="9472613" y="4665663"/>
          <p14:tracePt t="14468" x="9439275" y="4665663"/>
          <p14:tracePt t="14476" x="9413875" y="4665663"/>
          <p14:tracePt t="14483" x="9380538" y="4665663"/>
          <p14:tracePt t="14490" x="9345613" y="4673600"/>
          <p14:tracePt t="14498" x="9294813" y="4683125"/>
          <p14:tracePt t="14507" x="9277350" y="4699000"/>
          <p14:tracePt t="14515" x="9251950" y="4708525"/>
          <p14:tracePt t="14525" x="9236075" y="4724400"/>
          <p14:tracePt t="14531" x="9218613" y="4741863"/>
          <p14:tracePt t="14539" x="9209088" y="4749800"/>
          <p14:tracePt t="14547" x="9183688" y="4775200"/>
          <p14:tracePt t="14555" x="9175750" y="4802188"/>
          <p14:tracePt t="14563" x="9167813" y="4827588"/>
          <p14:tracePt t="14573" x="9158288" y="4843463"/>
          <p14:tracePt t="14580" x="9158288" y="4868863"/>
          <p14:tracePt t="14587" x="9150350" y="4894263"/>
          <p14:tracePt t="14594" x="9142413" y="4919663"/>
          <p14:tracePt t="14602" x="9142413" y="4937125"/>
          <p14:tracePt t="14611" x="9142413" y="4954588"/>
          <p14:tracePt t="14619" x="9142413" y="4979988"/>
          <p14:tracePt t="14628" x="9142413" y="4987925"/>
          <p14:tracePt t="14636" x="9142413" y="4997450"/>
          <p14:tracePt t="14643" x="9158288" y="5005388"/>
          <p14:tracePt t="14650" x="9183688" y="5030788"/>
          <p14:tracePt t="14658" x="9201150" y="5038725"/>
          <p14:tracePt t="14667" x="9218613" y="5038725"/>
          <p14:tracePt t="14676" x="9244013" y="5048250"/>
          <p14:tracePt t="14685" x="9251950" y="5056188"/>
          <p14:tracePt t="14691" x="9277350" y="5064125"/>
          <p14:tracePt t="14699" x="9286875" y="5064125"/>
          <p14:tracePt t="14707" x="9312275" y="5064125"/>
          <p14:tracePt t="14715" x="9320213" y="5073650"/>
          <p14:tracePt t="14739" x="9328150" y="5073650"/>
          <p14:tracePt t="14771" x="9337675" y="5073650"/>
          <p14:tracePt t="14787" x="9345613" y="5081588"/>
          <p14:tracePt t="14803" x="9353550" y="5091113"/>
          <p14:tracePt t="15715" x="9345613" y="5091113"/>
          <p14:tracePt t="15723" x="9320213" y="5091113"/>
          <p14:tracePt t="15732" x="9286875" y="5091113"/>
          <p14:tracePt t="15740" x="9269413" y="5091113"/>
          <p14:tracePt t="15747" x="9244013" y="5099050"/>
          <p14:tracePt t="15754" x="9244013" y="5106988"/>
          <p14:tracePt t="15963" x="9244013" y="5099050"/>
          <p14:tracePt t="15979" x="9244013" y="5091113"/>
          <p14:tracePt t="15987" x="9251950" y="5073650"/>
          <p14:tracePt t="15996" x="9251950" y="5064125"/>
          <p14:tracePt t="16011" x="9251950" y="5056188"/>
          <p14:tracePt t="16027" x="9251950" y="5048250"/>
          <p14:tracePt t="16035" x="9244013" y="5048250"/>
          <p14:tracePt t="16044" x="9236075" y="5048250"/>
          <p14:tracePt t="16052" x="9209088" y="5048250"/>
          <p14:tracePt t="16060" x="9193213" y="5048250"/>
          <p14:tracePt t="16066" x="9150350" y="5048250"/>
          <p14:tracePt t="16075" x="9124950" y="5064125"/>
          <p14:tracePt t="16082" x="9117013" y="5073650"/>
          <p14:tracePt t="16092" x="9082088" y="5081588"/>
          <p14:tracePt t="16100" x="9056688" y="5099050"/>
          <p14:tracePt t="16108" x="9031288" y="5116513"/>
          <p14:tracePt t="16114" x="8988425" y="5141913"/>
          <p14:tracePt t="16122" x="8955088" y="5157788"/>
          <p14:tracePt t="16130" x="8904288" y="5192713"/>
          <p14:tracePt t="16139" x="8869363" y="5208588"/>
          <p14:tracePt t="16149" x="8818563" y="5235575"/>
          <p14:tracePt t="16157" x="8759825" y="5268913"/>
          <p14:tracePt t="16164" x="8709025" y="5294313"/>
          <p14:tracePt t="16171" x="8658225" y="5327650"/>
          <p14:tracePt t="16178" x="8605838" y="5370513"/>
          <p14:tracePt t="16187" x="8555038" y="5395913"/>
          <p14:tracePt t="16196" x="8478838" y="5438775"/>
          <p14:tracePt t="16203" x="8445500" y="5456238"/>
          <p14:tracePt t="16213" x="8369300" y="5507038"/>
          <p14:tracePt t="16218" x="8291513" y="5532438"/>
          <p14:tracePt t="16226" x="8240713" y="5557838"/>
          <p14:tracePt t="16234" x="8164513" y="5591175"/>
          <p14:tracePt t="16243" x="8113713" y="5616575"/>
          <p14:tracePt t="16251" x="8088313" y="5626100"/>
          <p14:tracePt t="16260" x="8037513" y="5659438"/>
          <p14:tracePt t="16267" x="7986713" y="5676900"/>
          <p14:tracePt t="16275" x="7935913" y="5702300"/>
          <p14:tracePt t="16282" x="7918450" y="5710238"/>
          <p14:tracePt t="16290" x="7900988" y="5719763"/>
          <p14:tracePt t="16299" x="7867650" y="5719763"/>
          <p14:tracePt t="16309" x="7832725" y="5727700"/>
          <p14:tracePt t="16316" x="7824788" y="5735638"/>
          <p14:tracePt t="16323" x="7799388" y="5735638"/>
          <p14:tracePt t="16330" x="7766050" y="5735638"/>
          <p14:tracePt t="16338" x="7740650" y="5735638"/>
          <p14:tracePt t="16347" x="7697788" y="5735638"/>
          <p14:tracePt t="16355" x="7654925" y="5735638"/>
          <p14:tracePt t="16363" x="7586663" y="5735638"/>
          <p14:tracePt t="16371" x="7527925" y="5735638"/>
          <p14:tracePt t="16378" x="7400925" y="5735638"/>
          <p14:tracePt t="16386" x="7332663" y="5735638"/>
          <p14:tracePt t="16395" x="7256463" y="5735638"/>
          <p14:tracePt t="16403" x="7213600" y="5735638"/>
          <p14:tracePt t="16412" x="7170738" y="5727700"/>
          <p14:tracePt t="16420" x="7094538" y="5710238"/>
          <p14:tracePt t="16427" x="7051675" y="5702300"/>
          <p14:tracePt t="16435" x="7008813" y="5684838"/>
          <p14:tracePt t="16442" x="6983413" y="5684838"/>
          <p14:tracePt t="16450" x="6950075" y="5676900"/>
          <p14:tracePt t="16459" x="6932613" y="5676900"/>
          <p14:tracePt t="16469" x="6915150" y="5668963"/>
          <p14:tracePt t="16476" x="6899275" y="5651500"/>
          <p14:tracePt t="16490" x="6881813" y="5641975"/>
          <p14:tracePt t="16498" x="6873875" y="5641975"/>
          <p14:tracePt t="16507" x="6864350" y="5641975"/>
          <p14:tracePt t="16603" x="6864350" y="5634038"/>
          <p14:tracePt t="16627" x="6864350" y="5626100"/>
          <p14:tracePt t="16643" x="6889750" y="5616575"/>
          <p14:tracePt t="16650" x="6899275" y="5616575"/>
          <p14:tracePt t="16659" x="6942138" y="5616575"/>
          <p14:tracePt t="16667" x="6992938" y="5616575"/>
          <p14:tracePt t="16676" x="7051675" y="5608638"/>
          <p14:tracePt t="16684" x="7094538" y="5600700"/>
          <p14:tracePt t="16691" x="7137400" y="5600700"/>
          <p14:tracePt t="16698" x="7188200" y="5575300"/>
          <p14:tracePt t="16707" x="7229475" y="5557838"/>
          <p14:tracePt t="16715" x="7256463" y="5557838"/>
          <p14:tracePt t="16723" x="7281863" y="5532438"/>
          <p14:tracePt t="16731" x="7307263" y="5524500"/>
          <p14:tracePt t="16740" x="7332663" y="5514975"/>
          <p14:tracePt t="16747" x="7348538" y="5489575"/>
          <p14:tracePt t="16754" x="7373938" y="5472113"/>
          <p14:tracePt t="16762" x="7391400" y="5446713"/>
          <p14:tracePt t="16771" x="7400925" y="5405438"/>
          <p14:tracePt t="16779" x="7400925" y="5370513"/>
          <p14:tracePt t="16789" x="7416800" y="5327650"/>
          <p14:tracePt t="16795" x="7416800" y="5268913"/>
          <p14:tracePt t="16802" x="7416800" y="5183188"/>
          <p14:tracePt t="16810" x="7416800" y="5124450"/>
          <p14:tracePt t="16819" x="7416800" y="5056188"/>
          <p14:tracePt t="16827" x="7416800" y="4972050"/>
          <p14:tracePt t="16836" x="7391400" y="4868863"/>
          <p14:tracePt t="16844" x="7358063" y="4775200"/>
          <p14:tracePt t="16851" x="7340600" y="4691063"/>
          <p14:tracePt t="16858" x="7307263" y="4622800"/>
          <p14:tracePt t="16867" x="7297738" y="4597400"/>
          <p14:tracePt t="16875" x="7272338" y="4572000"/>
          <p14:tracePt t="16883" x="7246938" y="4521200"/>
          <p14:tracePt t="16893" x="7196138" y="4478338"/>
          <p14:tracePt t="16900" x="7145338" y="4452938"/>
          <p14:tracePt t="16907" x="7069138" y="4419600"/>
          <p14:tracePt t="16914" x="6992938" y="4384675"/>
          <p14:tracePt t="16923" x="6915150" y="4359275"/>
          <p14:tracePt t="16931" x="6838950" y="4341813"/>
          <p14:tracePt t="16938" x="6788150" y="4341813"/>
          <p14:tracePt t="16949" x="6711950" y="4341813"/>
          <p14:tracePt t="16955" x="6653213" y="4341813"/>
          <p14:tracePt t="16963" x="6584950" y="4341813"/>
          <p14:tracePt t="16970" x="6499225" y="4341813"/>
          <p14:tracePt t="16978" x="6440488" y="4341813"/>
          <p14:tracePt t="16987" x="6397625" y="4341813"/>
          <p14:tracePt t="16996" x="6354763" y="4341813"/>
          <p14:tracePt t="17004" x="6321425" y="4359275"/>
          <p14:tracePt t="17011" x="6270625" y="4402138"/>
          <p14:tracePt t="17018" x="6253163" y="4427538"/>
          <p14:tracePt t="17027" x="6227763" y="4460875"/>
          <p14:tracePt t="17035" x="6210300" y="4495800"/>
          <p14:tracePt t="17043" x="6202363" y="4529138"/>
          <p14:tracePt t="17052" x="6202363" y="4597400"/>
          <p14:tracePt t="17059" x="6202363" y="4673600"/>
          <p14:tracePt t="17066" x="6202363" y="4759325"/>
          <p14:tracePt t="17074" x="6202363" y="4827588"/>
          <p14:tracePt t="17083" x="6261100" y="4919663"/>
          <p14:tracePt t="17091" x="6311900" y="5038725"/>
          <p14:tracePt t="17100" x="6415088" y="5157788"/>
          <p14:tracePt t="17107" x="6508750" y="5268913"/>
          <p14:tracePt t="17115" x="6592888" y="5345113"/>
          <p14:tracePt t="17122" x="6694488" y="5413375"/>
          <p14:tracePt t="17131" x="6754813" y="5438775"/>
          <p14:tracePt t="17139" x="6813550" y="5438775"/>
          <p14:tracePt t="17148" x="6873875" y="5438775"/>
          <p14:tracePt t="17157" x="6932613" y="5438775"/>
          <p14:tracePt t="17163" x="7000875" y="5438775"/>
          <p14:tracePt t="17170" x="7085013" y="5438775"/>
          <p14:tracePt t="17179" x="7145338" y="5438775"/>
          <p14:tracePt t="17187" x="7188200" y="5438775"/>
          <p14:tracePt t="17196" x="7239000" y="5430838"/>
          <p14:tracePt t="17203" x="7256463" y="5413375"/>
          <p14:tracePt t="17212" x="7281863" y="5405438"/>
          <p14:tracePt t="17219" x="7289800" y="5395913"/>
          <p14:tracePt t="17227" x="7315200" y="5370513"/>
          <p14:tracePt t="17243" x="7323138" y="5370513"/>
          <p14:tracePt t="17252" x="7323138" y="5353050"/>
          <p14:tracePt t="17283" x="7332663" y="5345113"/>
          <p14:tracePt t="17291" x="7340600" y="5337175"/>
          <p14:tracePt t="17300" x="7348538" y="5327650"/>
          <p14:tracePt t="17309" x="7373938" y="5327650"/>
          <p14:tracePt t="17316" x="7383463" y="5319713"/>
          <p14:tracePt t="17324" x="7408863" y="5311775"/>
          <p14:tracePt t="17330" x="7426325" y="5302250"/>
          <p14:tracePt t="17348" x="7426325" y="5294313"/>
          <p14:tracePt t="17371" x="7442200" y="5276850"/>
          <p14:tracePt t="17395" x="7451725" y="5276850"/>
          <p14:tracePt t="17420" x="7451725" y="5268913"/>
          <p14:tracePt t="17435" x="7451725" y="5260975"/>
          <p14:tracePt t="17442" x="7451725" y="5251450"/>
          <p14:tracePt t="17451" x="7459663" y="5243513"/>
          <p14:tracePt t="17491" x="7459663" y="5235575"/>
          <p14:tracePt t="17651" x="7442200" y="5218113"/>
          <p14:tracePt t="17691" x="7434263" y="5218113"/>
          <p14:tracePt t="17699" x="7426325" y="5218113"/>
          <p14:tracePt t="17706" x="7408863" y="5218113"/>
          <p14:tracePt t="17714" x="7391400" y="5218113"/>
          <p14:tracePt t="17722" x="7373938" y="5218113"/>
          <p14:tracePt t="17732" x="7340600" y="5218113"/>
          <p14:tracePt t="17740" x="7315200" y="5218113"/>
          <p14:tracePt t="17747" x="7272338" y="5218113"/>
          <p14:tracePt t="17755" x="7239000" y="5218113"/>
          <p14:tracePt t="17762" x="7213600" y="5218113"/>
          <p14:tracePt t="17771" x="7170738" y="5208588"/>
          <p14:tracePt t="17780" x="7137400" y="5208588"/>
          <p14:tracePt t="17788" x="7112000" y="5208588"/>
          <p14:tracePt t="17795" x="7094538" y="5200650"/>
          <p14:tracePt t="17802" x="7059613" y="5200650"/>
          <p14:tracePt t="17810" x="7026275" y="5192713"/>
          <p14:tracePt t="17828" x="7018338" y="5192713"/>
          <p14:tracePt t="17844" x="7000875" y="5192713"/>
          <p14:tracePt t="17899" x="7008813" y="5183188"/>
          <p14:tracePt t="17906" x="7018338" y="5183188"/>
          <p14:tracePt t="17914" x="7051675" y="5175250"/>
          <p14:tracePt t="17923" x="7085013" y="5167313"/>
          <p14:tracePt t="17931" x="7145338" y="5167313"/>
          <p14:tracePt t="17939" x="7188200" y="5157788"/>
          <p14:tracePt t="17949" x="7307263" y="5157788"/>
          <p14:tracePt t="17954" x="7391400" y="5157788"/>
          <p14:tracePt t="17962" x="7477125" y="5157788"/>
          <p14:tracePt t="17970" x="7570788" y="5157788"/>
          <p14:tracePt t="17979" x="7646988" y="5157788"/>
          <p14:tracePt t="17987" x="7688263" y="5157788"/>
          <p14:tracePt t="17996" x="7731125" y="5157788"/>
          <p14:tracePt t="18004" x="7773988" y="5157788"/>
          <p14:tracePt t="18011" x="7799388" y="5157788"/>
          <p14:tracePt t="18099" x="7781925" y="5157788"/>
          <p14:tracePt t="18107" x="7740650" y="5141913"/>
          <p14:tracePt t="18114" x="7672388" y="5141913"/>
          <p14:tracePt t="18122" x="7578725" y="5124450"/>
          <p14:tracePt t="18136" x="7493000" y="5124450"/>
          <p14:tracePt t="18138" x="7408863" y="5124450"/>
          <p14:tracePt t="18147" x="7297738" y="5124450"/>
          <p14:tracePt t="18156" x="7196138" y="5124450"/>
          <p14:tracePt t="18163" x="7112000" y="5124450"/>
          <p14:tracePt t="18170" x="7043738" y="5124450"/>
          <p14:tracePt t="18178" x="6983413" y="5124450"/>
          <p14:tracePt t="18187" x="6924675" y="5124450"/>
          <p14:tracePt t="18195" x="6899275" y="5124450"/>
          <p14:tracePt t="18204" x="6856413" y="5124450"/>
          <p14:tracePt t="18211" x="6838950" y="5124450"/>
          <p14:tracePt t="18220" x="6823075" y="5124450"/>
          <p14:tracePt t="18275" x="6889750" y="5124450"/>
          <p14:tracePt t="18282" x="6992938" y="5124450"/>
          <p14:tracePt t="18291" x="7102475" y="5124450"/>
          <p14:tracePt t="18300" x="7229475" y="5124450"/>
          <p14:tracePt t="18309" x="7366000" y="5124450"/>
          <p14:tracePt t="18316" x="7510463" y="5124450"/>
          <p14:tracePt t="18323" x="7637463" y="5124450"/>
          <p14:tracePt t="18330" x="7731125" y="5124450"/>
          <p14:tracePt t="18338" x="7807325" y="5124450"/>
          <p14:tracePt t="18348" x="7850188" y="5124450"/>
          <p14:tracePt t="18355" x="7875588" y="5124450"/>
          <p14:tracePt t="18395" x="7842250" y="5124450"/>
          <p14:tracePt t="18402" x="7766050" y="5124450"/>
          <p14:tracePt t="18411" x="7697788" y="5124450"/>
          <p14:tracePt t="18420" x="7586663" y="5124450"/>
          <p14:tracePt t="18428" x="7485063" y="5124450"/>
          <p14:tracePt t="18434" x="7383463" y="5124450"/>
          <p14:tracePt t="18442" x="7297738" y="5124450"/>
          <p14:tracePt t="18451" x="7213600" y="5124450"/>
          <p14:tracePt t="18459" x="7178675" y="5124450"/>
          <p14:tracePt t="18468" x="7162800" y="5124450"/>
          <p14:tracePt t="18515" x="7178675" y="5124450"/>
          <p14:tracePt t="18525" x="7221538" y="5116513"/>
          <p14:tracePt t="18531" x="7289800" y="5116513"/>
          <p14:tracePt t="18539" x="7348538" y="5116513"/>
          <p14:tracePt t="18546" x="7451725" y="5116513"/>
          <p14:tracePt t="18555" x="7561263" y="5116513"/>
          <p14:tracePt t="18563" x="7672388" y="5116513"/>
          <p14:tracePt t="18572" x="7799388" y="5116513"/>
          <p14:tracePt t="18581" x="7918450" y="5116513"/>
          <p14:tracePt t="18587" x="7969250" y="5116513"/>
          <p14:tracePt t="18595" x="8029575" y="5116513"/>
          <p14:tracePt t="18603" x="8054975" y="5116513"/>
          <p14:tracePt t="18643" x="8045450" y="5116513"/>
          <p14:tracePt t="18651" x="8004175" y="5116513"/>
          <p14:tracePt t="18659" x="7935913" y="5116513"/>
          <p14:tracePt t="18667" x="7859713" y="5116513"/>
          <p14:tracePt t="18676" x="7766050" y="5116513"/>
          <p14:tracePt t="18684" x="7688263" y="5116513"/>
          <p14:tracePt t="18691" x="7604125" y="5116513"/>
          <p14:tracePt t="18699" x="7553325" y="5116513"/>
          <p14:tracePt t="18706" x="7493000" y="5116513"/>
          <p14:tracePt t="18715" x="7451725" y="5116513"/>
          <p14:tracePt t="18723" x="7426325" y="5116513"/>
          <p14:tracePt t="18732" x="7408863" y="5116513"/>
          <p14:tracePt t="18740" x="7400925" y="5116513"/>
          <p14:tracePt t="18811" x="7416800" y="5116513"/>
          <p14:tracePt t="18819" x="7451725" y="5116513"/>
          <p14:tracePt t="18827" x="7493000" y="5116513"/>
          <p14:tracePt t="18836" x="7535863" y="5116513"/>
          <p14:tracePt t="18843" x="7553325" y="5116513"/>
          <p14:tracePt t="18851" x="7578725" y="5116513"/>
          <p14:tracePt t="18858" x="7586663" y="5116513"/>
          <p14:tracePt t="18931" x="7578725" y="5116513"/>
          <p14:tracePt t="18947" x="7561263" y="5116513"/>
          <p14:tracePt t="18955" x="7553325" y="5116513"/>
          <p14:tracePt t="18971" x="7545388" y="5116513"/>
          <p14:tracePt t="18987" x="7527925" y="5116513"/>
          <p14:tracePt t="19026" x="7518400" y="5116513"/>
          <p14:tracePt t="19090" x="7502525" y="5124450"/>
          <p14:tracePt t="19123" x="7502525" y="5132388"/>
          <p14:tracePt t="19316" x="7510463" y="5132388"/>
          <p14:tracePt t="19323" x="7518400" y="5124450"/>
          <p14:tracePt t="19339" x="7527925" y="5091113"/>
          <p14:tracePt t="19347" x="7527925" y="5081588"/>
          <p14:tracePt t="19355" x="7535863" y="5064125"/>
          <p14:tracePt t="19363" x="7545388" y="5038725"/>
          <p14:tracePt t="19372" x="7553325" y="5022850"/>
          <p14:tracePt t="19379" x="7561263" y="4997450"/>
          <p14:tracePt t="19386" x="7561263" y="4979988"/>
          <p14:tracePt t="19394" x="7561263" y="4962525"/>
          <p14:tracePt t="19403" x="7561263" y="4946650"/>
          <p14:tracePt t="19411" x="7570788" y="4919663"/>
          <p14:tracePt t="19420" x="7570788" y="4911725"/>
          <p14:tracePt t="19427" x="7570788" y="4886325"/>
          <p14:tracePt t="19434" x="7570788" y="4878388"/>
          <p14:tracePt t="19451" x="7570788" y="4852988"/>
          <p14:tracePt t="19468" x="7570788" y="4835525"/>
          <p14:tracePt t="19476" x="7570788" y="4827588"/>
          <p14:tracePt t="19483" x="7570788" y="4810125"/>
          <p14:tracePt t="19499" x="7570788" y="4802188"/>
          <p14:tracePt t="19507" x="7570788" y="4792663"/>
          <p14:tracePt t="19515" x="7570788" y="4784725"/>
          <p14:tracePt t="19524" x="7570788" y="4775200"/>
          <p14:tracePt t="19539" x="7570788" y="4767263"/>
          <p14:tracePt t="19546" x="7553325" y="4749800"/>
          <p14:tracePt t="19555" x="7553325" y="4741863"/>
          <p14:tracePt t="19563" x="7545388" y="4733925"/>
          <p14:tracePt t="19572" x="7535863" y="4708525"/>
          <p14:tracePt t="19580" x="7527925" y="4708525"/>
          <p14:tracePt t="19587" x="7518400" y="4683125"/>
          <p14:tracePt t="19594" x="7510463" y="4683125"/>
          <p14:tracePt t="19602" x="7493000" y="4640263"/>
          <p14:tracePt t="19611" x="7485063" y="4630738"/>
          <p14:tracePt t="19619" x="7485063" y="4622800"/>
          <p14:tracePt t="19629" x="7477125" y="4605338"/>
          <p14:tracePt t="19636" x="7459663" y="4579938"/>
          <p14:tracePt t="19643" x="7451725" y="4564063"/>
          <p14:tracePt t="19650" x="7434263" y="4554538"/>
          <p14:tracePt t="19658" x="7416800" y="4521200"/>
          <p14:tracePt t="19667" x="7416800" y="4513263"/>
          <p14:tracePt t="19676" x="7400925" y="4495800"/>
          <p14:tracePt t="19684" x="7373938" y="4470400"/>
          <p14:tracePt t="19691" x="7358063" y="4460875"/>
          <p14:tracePt t="19698" x="7348538" y="4445000"/>
          <p14:tracePt t="19707" x="7340600" y="4435475"/>
          <p14:tracePt t="19715" x="7315200" y="4410075"/>
          <p14:tracePt t="19723" x="7307263" y="4410075"/>
          <p14:tracePt t="19733" x="7297738" y="4402138"/>
          <p14:tracePt t="19740" x="7281863" y="4384675"/>
          <p14:tracePt t="19747" x="7256463" y="4368800"/>
          <p14:tracePt t="19754" x="7246938" y="4359275"/>
          <p14:tracePt t="19762" x="7229475" y="4351338"/>
          <p14:tracePt t="19771" x="7213600" y="4333875"/>
          <p14:tracePt t="19780" x="7196138" y="4325938"/>
          <p14:tracePt t="19789" x="7188200" y="4316413"/>
          <p14:tracePt t="19796" x="7178675" y="4316413"/>
          <p14:tracePt t="19803" x="7162800" y="4308475"/>
          <p14:tracePt t="19811" x="7162800" y="4300538"/>
          <p14:tracePt t="19819" x="7153275" y="4300538"/>
          <p14:tracePt t="19828" x="7137400" y="4291013"/>
          <p14:tracePt t="19844" x="7119938" y="4283075"/>
          <p14:tracePt t="19851" x="7112000" y="4283075"/>
          <p14:tracePt t="19867" x="7102475" y="4275138"/>
          <p14:tracePt t="19886" x="7094538" y="4265613"/>
          <p14:tracePt t="19907" x="7077075" y="4257675"/>
          <p14:tracePt t="20059" x="7085013" y="4275138"/>
          <p14:tracePt t="20067" x="7102475" y="4300538"/>
          <p14:tracePt t="20074" x="7119938" y="4325938"/>
          <p14:tracePt t="20083" x="7137400" y="4351338"/>
          <p14:tracePt t="20091" x="7162800" y="4394200"/>
          <p14:tracePt t="20099" x="7178675" y="4410075"/>
          <p14:tracePt t="20108" x="7221538" y="4478338"/>
          <p14:tracePt t="20115" x="7229475" y="4513263"/>
          <p14:tracePt t="20122" x="7239000" y="4546600"/>
          <p14:tracePt t="20131" x="7264400" y="4597400"/>
          <p14:tracePt t="20139" x="7289800" y="4657725"/>
          <p14:tracePt t="20148" x="7315200" y="4708525"/>
          <p14:tracePt t="20157" x="7348538" y="4759325"/>
          <p14:tracePt t="20163" x="7373938" y="4792663"/>
          <p14:tracePt t="20171" x="7391400" y="4827588"/>
          <p14:tracePt t="20179" x="7416800" y="4878388"/>
          <p14:tracePt t="20186" x="7434263" y="4911725"/>
          <p14:tracePt t="20195" x="7451725" y="4929188"/>
          <p14:tracePt t="20204" x="7467600" y="4972050"/>
          <p14:tracePt t="20212" x="7477125" y="4987925"/>
          <p14:tracePt t="20219" x="7485063" y="5005388"/>
          <p14:tracePt t="20227" x="7493000" y="5005388"/>
          <p14:tracePt t="20235" x="7493000" y="5013325"/>
          <p14:tracePt t="20371" x="7493000" y="5022850"/>
          <p14:tracePt t="20379" x="7518400" y="5022850"/>
          <p14:tracePt t="20386" x="7545388" y="5030788"/>
          <p14:tracePt t="20394" x="7570788" y="5030788"/>
          <p14:tracePt t="20403" x="7596188" y="5030788"/>
          <p14:tracePt t="20411" x="7604125" y="5030788"/>
          <p14:tracePt t="20459" x="7596188" y="5030788"/>
          <p14:tracePt t="20468" x="7535863" y="5030788"/>
          <p14:tracePt t="20476" x="7416800" y="5030788"/>
          <p14:tracePt t="20483" x="7332663" y="5030788"/>
          <p14:tracePt t="20490" x="7246938" y="5030788"/>
          <p14:tracePt t="20499" x="7204075" y="5030788"/>
          <p14:tracePt t="20507" x="7162800" y="5030788"/>
          <p14:tracePt t="20515" x="7127875" y="5030788"/>
          <p14:tracePt t="20524" x="7119938" y="5030788"/>
          <p14:tracePt t="20635" x="7119938" y="5022850"/>
          <p14:tracePt t="20643" x="7102475" y="5005388"/>
          <p14:tracePt t="20650" x="7059613" y="4979988"/>
          <p14:tracePt t="20659" x="6992938" y="4946650"/>
          <p14:tracePt t="20667" x="6932613" y="4919663"/>
          <p14:tracePt t="20676" x="6881813" y="4894263"/>
          <p14:tracePt t="20683" x="6805613" y="4860925"/>
          <p14:tracePt t="20691" x="6762750" y="4835525"/>
          <p14:tracePt t="20699" x="6686550" y="4802188"/>
          <p14:tracePt t="20706" x="6618288" y="4775200"/>
          <p14:tracePt t="20715" x="6575425" y="4775200"/>
          <p14:tracePt t="20723" x="6542088" y="4767263"/>
          <p14:tracePt t="20732" x="6534150" y="4767263"/>
          <p14:tracePt t="20741" x="6516688" y="4759325"/>
          <p14:tracePt t="20819" x="6508750" y="4759325"/>
          <p14:tracePt t="20883" x="6508750" y="4749800"/>
          <p14:tracePt t="20907" x="6499225" y="4749800"/>
          <p14:tracePt t="20931" x="6483350" y="4741863"/>
          <p14:tracePt t="20939" x="6473825" y="4733925"/>
          <p14:tracePt t="20949" x="6456363" y="4724400"/>
          <p14:tracePt t="20955" x="6448425" y="4716463"/>
          <p14:tracePt t="20963" x="6440488" y="4708525"/>
          <p14:tracePt t="20971" x="6440488" y="4699000"/>
          <p14:tracePt t="20979" x="6430963" y="4699000"/>
          <p14:tracePt t="20987" x="6415088" y="4683125"/>
          <p14:tracePt t="21003" x="6415088" y="4665663"/>
          <p14:tracePt t="21011" x="6389688" y="4648200"/>
          <p14:tracePt t="21019" x="6380163" y="4648200"/>
          <p14:tracePt t="21027" x="6364288" y="4630738"/>
          <p14:tracePt t="21035" x="6354763" y="4614863"/>
          <p14:tracePt t="21043" x="6346825" y="4614863"/>
          <p14:tracePt t="21053" x="6329363" y="4605338"/>
          <p14:tracePt t="21066" x="6311900" y="4572000"/>
          <p14:tracePt t="21074" x="6311900" y="4546600"/>
          <p14:tracePt t="21083" x="6311900" y="4538663"/>
          <p14:tracePt t="21091" x="6311900" y="4513263"/>
          <p14:tracePt t="21100" x="6311900" y="4495800"/>
          <p14:tracePt t="21108" x="6311900" y="4486275"/>
          <p14:tracePt t="21114" x="6311900" y="4460875"/>
          <p14:tracePt t="21122" x="6311900" y="4435475"/>
          <p14:tracePt t="21131" x="6311900" y="4427538"/>
          <p14:tracePt t="21143" x="6303963" y="4402138"/>
          <p14:tracePt t="21147" x="6303963" y="4384675"/>
          <p14:tracePt t="21156" x="6303963" y="4368800"/>
          <p14:tracePt t="21164" x="6303963" y="4359275"/>
          <p14:tracePt t="21171" x="6303963" y="4351338"/>
          <p14:tracePt t="21178" x="6303963" y="4325938"/>
          <p14:tracePt t="21187" x="6303963" y="4308475"/>
          <p14:tracePt t="21195" x="6286500" y="4275138"/>
          <p14:tracePt t="21212" x="6286500" y="4249738"/>
          <p14:tracePt t="21218" x="6286500" y="4240213"/>
          <p14:tracePt t="21226" x="6286500" y="4214813"/>
          <p14:tracePt t="21234" x="6286500" y="4197350"/>
          <p14:tracePt t="21243" x="6278563" y="4171950"/>
          <p14:tracePt t="21251" x="6278563" y="4146550"/>
          <p14:tracePt t="21261" x="6278563" y="4121150"/>
          <p14:tracePt t="21268" x="6278563" y="4113213"/>
          <p14:tracePt t="21274" x="6270625" y="4095750"/>
          <p14:tracePt t="21291" x="6270625" y="4087813"/>
          <p14:tracePt t="21299" x="6270625" y="4079875"/>
          <p14:tracePt t="21411" x="6270625" y="4105275"/>
          <p14:tracePt t="21420" x="6270625" y="4130675"/>
          <p14:tracePt t="21427" x="6270625" y="4171950"/>
          <p14:tracePt t="21434" x="6286500" y="4197350"/>
          <p14:tracePt t="21442" x="6296025" y="4240213"/>
          <p14:tracePt t="21451" x="6303963" y="4275138"/>
          <p14:tracePt t="21460" x="6329363" y="4316413"/>
          <p14:tracePt t="21468" x="6338888" y="4351338"/>
          <p14:tracePt t="21477" x="6354763" y="4402138"/>
          <p14:tracePt t="21483" x="6380163" y="4435475"/>
          <p14:tracePt t="21490" x="6389688" y="4452938"/>
          <p14:tracePt t="21499" x="6397625" y="4478338"/>
          <p14:tracePt t="21508" x="6405563" y="4486275"/>
          <p14:tracePt t="21515" x="6415088" y="4495800"/>
          <p14:tracePt t="21531" x="6423025" y="4495800"/>
          <p14:tracePt t="21619" x="6423025" y="4486275"/>
          <p14:tracePt t="21628" x="6415088" y="4452938"/>
          <p14:tracePt t="21635" x="6389688" y="4402138"/>
          <p14:tracePt t="21643" x="6364288" y="4351338"/>
          <p14:tracePt t="21651" x="6329363" y="4275138"/>
          <p14:tracePt t="21658" x="6311900" y="4240213"/>
          <p14:tracePt t="21667" x="6303963" y="4206875"/>
          <p14:tracePt t="21676" x="6286500" y="4156075"/>
          <p14:tracePt t="21685" x="6278563" y="4156075"/>
          <p14:tracePt t="21691" x="6278563" y="4146550"/>
          <p14:tracePt t="21811" x="6278563" y="4164013"/>
          <p14:tracePt t="21827" x="6296025" y="4197350"/>
          <p14:tracePt t="21836" x="6321425" y="4249738"/>
          <p14:tracePt t="21844" x="6321425" y="4265613"/>
          <p14:tracePt t="21852" x="6329363" y="4300538"/>
          <p14:tracePt t="21859" x="6338888" y="4325938"/>
          <p14:tracePt t="21866" x="6354763" y="4351338"/>
          <p14:tracePt t="21876" x="6364288" y="4368800"/>
          <p14:tracePt t="21883" x="6372225" y="4384675"/>
          <p14:tracePt t="21892" x="6372225" y="4402138"/>
          <p14:tracePt t="21900" x="6389688" y="4427538"/>
          <p14:tracePt t="21907" x="6405563" y="4435475"/>
          <p14:tracePt t="21914" x="6415088" y="4445000"/>
          <p14:tracePt t="21932" x="6423025" y="4486275"/>
          <p14:tracePt t="21948" x="6430963" y="4486275"/>
          <p14:tracePt t="21971" x="6430963" y="4495800"/>
          <p14:tracePt t="22091" x="6440488" y="4503738"/>
          <p14:tracePt t="22131" x="6440488" y="4495800"/>
          <p14:tracePt t="22139" x="6440488" y="4486275"/>
          <p14:tracePt t="22147" x="6440488" y="4478338"/>
          <p14:tracePt t="22156" x="6440488" y="4470400"/>
          <p14:tracePt t="22164" x="6440488" y="4452938"/>
          <p14:tracePt t="22171" x="6430963" y="4435475"/>
          <p14:tracePt t="22178" x="6430963" y="4427538"/>
          <p14:tracePt t="22187" x="6423025" y="4402138"/>
          <p14:tracePt t="22195" x="6415088" y="4376738"/>
          <p14:tracePt t="22204" x="6397625" y="4351338"/>
          <p14:tracePt t="22212" x="6380163" y="4333875"/>
          <p14:tracePt t="22219" x="6372225" y="4325938"/>
          <p14:tracePt t="22227" x="6364288" y="4300538"/>
          <p14:tracePt t="22235" x="6354763" y="4291013"/>
          <p14:tracePt t="22243" x="6346825" y="4265613"/>
          <p14:tracePt t="22252" x="6338888" y="4257675"/>
          <p14:tracePt t="22267" x="6329363" y="4240213"/>
          <p14:tracePt t="22275" x="6329363" y="4232275"/>
          <p14:tracePt t="22299" x="6329363" y="4224338"/>
          <p14:tracePt t="23531" x="6338888" y="4224338"/>
          <p14:tracePt t="23538" x="6354763" y="4232275"/>
          <p14:tracePt t="23546" x="6380163" y="4232275"/>
          <p14:tracePt t="23555" x="6389688" y="4232275"/>
          <p14:tracePt t="23563" x="6423025" y="4232275"/>
          <p14:tracePt t="23572" x="6465888" y="4232275"/>
          <p14:tracePt t="23580" x="6508750" y="4232275"/>
          <p14:tracePt t="23587" x="6567488" y="4232275"/>
          <p14:tracePt t="23594" x="6653213" y="4232275"/>
          <p14:tracePt t="23603" x="6737350" y="4232275"/>
          <p14:tracePt t="23612" x="6848475" y="4232275"/>
          <p14:tracePt t="23619" x="6967538" y="4232275"/>
          <p14:tracePt t="23629" x="7102475" y="4232275"/>
          <p14:tracePt t="23636" x="7229475" y="4232275"/>
          <p14:tracePt t="23643" x="7340600" y="4232275"/>
          <p14:tracePt t="23650" x="7459663" y="4232275"/>
          <p14:tracePt t="23659" x="7527925" y="4232275"/>
          <p14:tracePt t="23667" x="7604125" y="4240213"/>
          <p14:tracePt t="23676" x="7662863" y="4249738"/>
          <p14:tracePt t="23683" x="7697788" y="4257675"/>
          <p14:tracePt t="23691" x="7715250" y="4265613"/>
          <p14:tracePt t="23699" x="7756525" y="4265613"/>
          <p14:tracePt t="23707" x="7781925" y="4265613"/>
          <p14:tracePt t="23715" x="7799388" y="4275138"/>
          <p14:tracePt t="23723" x="7824788" y="4275138"/>
          <p14:tracePt t="23732" x="7859713" y="4275138"/>
          <p14:tracePt t="23740" x="7867650" y="4275138"/>
          <p14:tracePt t="23747" x="7885113" y="4275138"/>
          <p14:tracePt t="23754" x="7926388" y="4275138"/>
          <p14:tracePt t="23762" x="7951788" y="4275138"/>
          <p14:tracePt t="23771" x="7986713" y="4275138"/>
          <p14:tracePt t="23780" x="8029575" y="4265613"/>
          <p14:tracePt t="23789" x="8088313" y="4249738"/>
          <p14:tracePt t="23796" x="8139113" y="4240213"/>
          <p14:tracePt t="23803" x="8199438" y="4197350"/>
          <p14:tracePt t="23810" x="8250238" y="4171950"/>
          <p14:tracePt t="23819" x="8283575" y="4156075"/>
          <p14:tracePt t="23827" x="8343900" y="4113213"/>
          <p14:tracePt t="23836" x="8402638" y="4062413"/>
          <p14:tracePt t="23843" x="8478838" y="4019550"/>
          <p14:tracePt t="23851" x="8555038" y="3951288"/>
          <p14:tracePt t="23859" x="8632825" y="3883025"/>
          <p14:tracePt t="23867" x="8724900" y="3798888"/>
          <p14:tracePt t="23875" x="8818563" y="3705225"/>
          <p14:tracePt t="23884" x="8929688" y="3603625"/>
          <p14:tracePt t="23893" x="8997950" y="3535363"/>
          <p14:tracePt t="23900" x="9064625" y="3441700"/>
          <p14:tracePt t="23906" x="9117013" y="3365500"/>
          <p14:tracePt t="23914" x="9167813" y="3271838"/>
          <p14:tracePt t="23922" x="9209088" y="3186113"/>
          <p14:tracePt t="23931" x="9244013" y="3109913"/>
          <p14:tracePt t="23940" x="9277350" y="2982913"/>
          <p14:tracePt t="23947" x="9312275" y="2889250"/>
          <p14:tracePt t="23955" x="9345613" y="2787650"/>
          <p14:tracePt t="23963" x="9371013" y="2668588"/>
          <p14:tracePt t="23970" x="9405938" y="2532063"/>
          <p14:tracePt t="23979" x="9431338" y="2387600"/>
          <p14:tracePt t="23988" x="9490075" y="2252663"/>
          <p14:tracePt t="23998" x="9575800" y="2098675"/>
          <p14:tracePt t="24003" x="9667875" y="1911350"/>
          <p14:tracePt t="24011" x="9761538" y="1741488"/>
          <p14:tracePt t="24018" x="9872663" y="1649413"/>
          <p14:tracePt t="24027" x="10009188" y="1571625"/>
          <p14:tracePt t="24036" x="10136188" y="1512888"/>
          <p14:tracePt t="24044" x="10212388" y="1470025"/>
          <p14:tracePt t="24052" x="10288588" y="1419225"/>
          <p14:tracePt t="24060" x="10331450" y="1393825"/>
          <p14:tracePt t="24067" x="10339388" y="1376363"/>
          <p14:tracePt t="24074" x="10356850" y="1376363"/>
          <p14:tracePt t="24083" x="10364788" y="1368425"/>
          <p14:tracePt t="24100" x="10374313" y="1360488"/>
          <p14:tracePt t="24108" x="10390188" y="1350963"/>
          <p14:tracePt t="24122" x="10399713" y="1350963"/>
          <p14:tracePt t="24130" x="10407650" y="1343025"/>
          <p14:tracePt t="24139" x="10415588" y="1343025"/>
          <p14:tracePt t="24283" x="10425113" y="1343025"/>
          <p14:tracePt t="24290" x="10458450" y="1343025"/>
          <p14:tracePt t="24299" x="10544175" y="1343025"/>
          <p14:tracePt t="24307" x="10602913" y="1350963"/>
          <p14:tracePt t="24316" x="10637838" y="1360488"/>
          <p14:tracePt t="24323" x="10653713" y="1360488"/>
          <p14:tracePt t="24331" x="10679113" y="1368425"/>
          <p14:tracePt t="24347" x="10696575" y="1368425"/>
          <p14:tracePt t="24355" x="10714038" y="1368425"/>
          <p14:tracePt t="24363" x="10747375" y="1368425"/>
          <p14:tracePt t="24372" x="10764838" y="1368425"/>
          <p14:tracePt t="24379" x="10807700" y="1368425"/>
          <p14:tracePt t="24386" x="10833100" y="1368425"/>
          <p14:tracePt t="24394" x="10866438" y="1368425"/>
          <p14:tracePt t="24403" x="10891838" y="1368425"/>
          <p14:tracePt t="24412" x="10934700" y="1368425"/>
          <p14:tracePt t="24419" x="10977563" y="1368425"/>
          <p14:tracePt t="24428" x="11010900" y="1360488"/>
          <p14:tracePt t="24435" x="11061700" y="1350963"/>
          <p14:tracePt t="24442" x="11104563" y="1343025"/>
          <p14:tracePt t="24450" x="11137900" y="1343025"/>
          <p14:tracePt t="24459" x="11147425" y="1343025"/>
          <p14:tracePt t="24468" x="11172825" y="1333500"/>
          <p14:tracePt t="24476" x="11180763" y="1333500"/>
          <p14:tracePt t="24611" x="11163300" y="1343025"/>
          <p14:tracePt t="24619" x="11104563" y="1411288"/>
          <p14:tracePt t="24628" x="11018838" y="1470025"/>
          <p14:tracePt t="24636" x="10960100" y="1520825"/>
          <p14:tracePt t="24643" x="10866438" y="1563688"/>
          <p14:tracePt t="24650" x="10764838" y="1622425"/>
          <p14:tracePt t="24659" x="10671175" y="1674813"/>
          <p14:tracePt t="24667" x="10585450" y="1716088"/>
          <p14:tracePt t="24676" x="10493375" y="1776413"/>
          <p14:tracePt t="24684" x="10415588" y="1801813"/>
          <p14:tracePt t="24692" x="10356850" y="1827213"/>
          <p14:tracePt t="24699" x="10331450" y="1844675"/>
          <p14:tracePt t="24707" x="10313988" y="1852613"/>
          <p14:tracePt t="24771" x="10348913" y="1835150"/>
          <p14:tracePt t="24778" x="10458450" y="1793875"/>
          <p14:tracePt t="24788" x="10544175" y="1758950"/>
          <p14:tracePt t="24796" x="10645775" y="1716088"/>
          <p14:tracePt t="24803" x="10756900" y="1657350"/>
          <p14:tracePt t="24810" x="10874375" y="1581150"/>
          <p14:tracePt t="24819" x="11002963" y="1520825"/>
          <p14:tracePt t="24827" x="11104563" y="1487488"/>
          <p14:tracePt t="24836" x="11223625" y="1427163"/>
          <p14:tracePt t="24844" x="11317288" y="1376363"/>
          <p14:tracePt t="24851" x="11376025" y="1368425"/>
          <p14:tracePt t="24858" x="11410950" y="1333500"/>
          <p14:tracePt t="24947" x="11385550" y="1333500"/>
          <p14:tracePt t="24955" x="11342688" y="1333500"/>
          <p14:tracePt t="24962" x="11266488" y="1360488"/>
          <p14:tracePt t="24970" x="11180763" y="1393825"/>
          <p14:tracePt t="24979" x="11079163" y="1427163"/>
          <p14:tracePt t="24987" x="11002963" y="1462088"/>
          <p14:tracePt t="24997" x="10901363" y="1512888"/>
          <p14:tracePt t="25004" x="10807700" y="1546225"/>
          <p14:tracePt t="25010" x="10747375" y="1581150"/>
          <p14:tracePt t="25018" x="10679113" y="1614488"/>
          <p14:tracePt t="25027" x="10645775" y="1622425"/>
          <p14:tracePt t="25035" x="10628313" y="1649413"/>
          <p14:tracePt t="25043" x="10612438" y="1657350"/>
          <p14:tracePt t="25083" x="10602913" y="1657350"/>
          <p14:tracePt t="25179" x="10612438" y="1657350"/>
          <p14:tracePt t="25186" x="10637838" y="1657350"/>
          <p14:tracePt t="25195" x="10671175" y="1657350"/>
          <p14:tracePt t="25204" x="10688638" y="1657350"/>
          <p14:tracePt t="25212" x="10714038" y="1657350"/>
          <p14:tracePt t="25219" x="10721975" y="1657350"/>
          <p14:tracePt t="25226" x="10729913" y="1657350"/>
          <p14:tracePt t="25427" x="10704513" y="1657350"/>
          <p14:tracePt t="25434" x="10663238" y="1690688"/>
          <p14:tracePt t="25442" x="10628313" y="1716088"/>
          <p14:tracePt t="25451" x="10577513" y="1758950"/>
          <p14:tracePt t="25459" x="10509250" y="1801813"/>
          <p14:tracePt t="25468" x="10458450" y="1844675"/>
          <p14:tracePt t="25476" x="10425113" y="1870075"/>
          <p14:tracePt t="25483" x="10356850" y="1911350"/>
          <p14:tracePt t="25490" x="10306050" y="1954213"/>
          <p14:tracePt t="25498" x="10271125" y="1989138"/>
          <p14:tracePt t="25507" x="10245725" y="2014538"/>
          <p14:tracePt t="25515" x="10204450" y="2055813"/>
          <p14:tracePt t="25524" x="10179050" y="2098675"/>
          <p14:tracePt t="25532" x="10126663" y="2159000"/>
          <p14:tracePt t="25538" x="10085388" y="2209800"/>
          <p14:tracePt t="25546" x="10059988" y="2243138"/>
          <p14:tracePt t="25555" x="10017125" y="2293938"/>
          <p14:tracePt t="25563" x="9983788" y="2344738"/>
          <p14:tracePt t="25573" x="9956800" y="2371725"/>
          <p14:tracePt t="25581" x="9923463" y="2405063"/>
          <p14:tracePt t="25587" x="9890125" y="2455863"/>
          <p14:tracePt t="25594" x="9864725" y="2481263"/>
          <p14:tracePt t="25603" x="9847263" y="2506663"/>
          <p14:tracePt t="25611" x="9829800" y="2524125"/>
          <p14:tracePt t="25619" x="9804400" y="2541588"/>
          <p14:tracePt t="25628" x="9786938" y="2557463"/>
          <p14:tracePt t="25635" x="9761538" y="2582863"/>
          <p14:tracePt t="25643" x="9753600" y="2600325"/>
          <p14:tracePt t="25650" x="9736138" y="2625725"/>
          <p14:tracePt t="25659" x="9720263" y="2633663"/>
          <p14:tracePt t="25668" x="9710738" y="2643188"/>
          <p14:tracePt t="25676" x="9694863" y="2668588"/>
          <p14:tracePt t="25684" x="9685338" y="2668588"/>
          <p14:tracePt t="25692" x="9677400" y="2676525"/>
          <p14:tracePt t="25699" x="9659938" y="2701925"/>
          <p14:tracePt t="25715" x="9652000" y="2711450"/>
          <p14:tracePt t="25723" x="9642475" y="2727325"/>
          <p14:tracePt t="25732" x="9626600" y="2736850"/>
          <p14:tracePt t="25739" x="9626600" y="2744788"/>
          <p14:tracePt t="25748" x="9626600" y="2762250"/>
          <p14:tracePt t="25754" x="9617075" y="2762250"/>
          <p14:tracePt t="25771" x="9617075" y="2770188"/>
          <p14:tracePt t="25789" x="9617075" y="2778125"/>
          <p14:tracePt t="25827" x="9617075" y="2787650"/>
          <p14:tracePt t="26707" x="9601200" y="2795588"/>
          <p14:tracePt t="26714" x="9591675" y="2795588"/>
          <p14:tracePt t="26723" x="9575800" y="2795588"/>
          <p14:tracePt t="26731" x="9566275" y="2795588"/>
          <p14:tracePt t="26740" x="9558338" y="2795588"/>
          <p14:tracePt t="26754" x="9550400" y="2795588"/>
          <p14:tracePt t="26771" x="9540875" y="2795588"/>
          <p14:tracePt t="26851" x="9532938" y="2805113"/>
          <p14:tracePt t="26867" x="9532938" y="2830513"/>
          <p14:tracePt t="26874" x="9532938" y="2838450"/>
          <p14:tracePt t="26883" x="9532938" y="2871788"/>
          <p14:tracePt t="26892" x="9532938" y="2889250"/>
          <p14:tracePt t="26900" x="9540875" y="2914650"/>
          <p14:tracePt t="26907" x="9540875" y="2940050"/>
          <p14:tracePt t="26914" x="9540875" y="2974975"/>
          <p14:tracePt t="26923" x="9540875" y="2990850"/>
          <p14:tracePt t="26931" x="9540875" y="3016250"/>
          <p14:tracePt t="26940" x="9540875" y="3051175"/>
          <p14:tracePt t="26948" x="9540875" y="3067050"/>
          <p14:tracePt t="26955" x="9540875" y="3101975"/>
          <p14:tracePt t="26970" x="9540875" y="3127375"/>
          <p14:tracePt t="26987" x="9540875" y="3135313"/>
          <p14:tracePt t="26997" x="9540875" y="3144838"/>
          <p14:tracePt t="27004" x="9540875" y="3152775"/>
          <p14:tracePt t="27010" x="9540875" y="3160713"/>
          <p14:tracePt t="27018" x="9540875" y="3178175"/>
          <p14:tracePt t="27027" x="9532938" y="3211513"/>
          <p14:tracePt t="27035" x="9523413" y="3211513"/>
          <p14:tracePt t="27043" x="9515475" y="3238500"/>
          <p14:tracePt t="27052" x="9507538" y="3246438"/>
          <p14:tracePt t="27060" x="9507538" y="3263900"/>
          <p14:tracePt t="27067" x="9490075" y="3297238"/>
          <p14:tracePt t="27074" x="9490075" y="3322638"/>
          <p14:tracePt t="27082" x="9482138" y="3330575"/>
          <p14:tracePt t="27091" x="9472613" y="3355975"/>
          <p14:tracePt t="27101" x="9456738" y="3382963"/>
          <p14:tracePt t="27108" x="9447213" y="3408363"/>
          <p14:tracePt t="27115" x="9431338" y="3441700"/>
          <p14:tracePt t="27122" x="9431338" y="3459163"/>
          <p14:tracePt t="27130" x="9405938" y="3509963"/>
          <p14:tracePt t="27139" x="9396413" y="3535363"/>
          <p14:tracePt t="27148" x="9371013" y="3578225"/>
          <p14:tracePt t="27156" x="9363075" y="3611563"/>
          <p14:tracePt t="27164" x="9337675" y="3654425"/>
          <p14:tracePt t="27171" x="9320213" y="3697288"/>
          <p14:tracePt t="27179" x="9302750" y="3738563"/>
          <p14:tracePt t="27186" x="9294813" y="3773488"/>
          <p14:tracePt t="27196" x="9269413" y="3824288"/>
          <p14:tracePt t="27203" x="9261475" y="3849688"/>
          <p14:tracePt t="27212" x="9261475" y="3875088"/>
          <p14:tracePt t="27219" x="9226550" y="3925888"/>
          <p14:tracePt t="27227" x="9218613" y="3943350"/>
          <p14:tracePt t="27234" x="9209088" y="3960813"/>
          <p14:tracePt t="27243" x="9193213" y="3986213"/>
          <p14:tracePt t="27251" x="9175750" y="4011613"/>
          <p14:tracePt t="27261" x="9167813" y="4027488"/>
          <p14:tracePt t="27268" x="9150350" y="4037013"/>
          <p14:tracePt t="27275" x="9142413" y="4052888"/>
          <p14:tracePt t="27282" x="9124950" y="4079875"/>
          <p14:tracePt t="27291" x="9107488" y="4095750"/>
          <p14:tracePt t="27299" x="9082088" y="4113213"/>
          <p14:tracePt t="27308" x="9074150" y="4113213"/>
          <p14:tracePt t="27316" x="9039225" y="4121150"/>
          <p14:tracePt t="27323" x="9023350" y="4130675"/>
          <p14:tracePt t="27330" x="8980488" y="4146550"/>
          <p14:tracePt t="27339" x="8955088" y="4146550"/>
          <p14:tracePt t="27346" x="8904288" y="4156075"/>
          <p14:tracePt t="27355" x="8861425" y="4156075"/>
          <p14:tracePt t="27364" x="8802688" y="4164013"/>
          <p14:tracePt t="27371" x="8709025" y="4181475"/>
          <p14:tracePt t="27379" x="8648700" y="4189413"/>
          <p14:tracePt t="27387" x="8615363" y="4206875"/>
          <p14:tracePt t="27394" x="8605838" y="4224338"/>
          <p14:tracePt t="27403" x="8605838" y="4232275"/>
          <p14:tracePt t="27411" x="8605838" y="4249738"/>
          <p14:tracePt t="27420" x="8605838" y="4265613"/>
          <p14:tracePt t="27642" x="8605838" y="4291013"/>
          <p14:tracePt t="27650" x="8632825" y="4308475"/>
          <p14:tracePt t="27659" x="8658225" y="4308475"/>
          <p14:tracePt t="27667" x="8666163" y="4316413"/>
          <p14:tracePt t="27674" x="8674100" y="4316413"/>
          <p14:tracePt t="27684" x="8691563" y="4316413"/>
          <p14:tracePt t="27707" x="8699500" y="4333875"/>
          <p14:tracePt t="27715" x="8699500" y="4351338"/>
          <p14:tracePt t="27723" x="8683625" y="4359275"/>
          <p14:tracePt t="27732" x="8674100" y="4376738"/>
          <p14:tracePt t="27739" x="8658225" y="4394200"/>
          <p14:tracePt t="27747" x="8640763" y="4402138"/>
          <p14:tracePt t="27754" x="8615363" y="4419600"/>
          <p14:tracePt t="27763" x="8597900" y="4427538"/>
          <p14:tracePt t="27771" x="8580438" y="4427538"/>
          <p14:tracePt t="27780" x="8572500" y="4427538"/>
          <p14:tracePt t="27789" x="8555038" y="4427538"/>
          <p14:tracePt t="27795" x="8547100" y="4427538"/>
          <p14:tracePt t="27802" x="8539163" y="4427538"/>
          <p14:tracePt t="27810" x="8513763" y="4427538"/>
          <p14:tracePt t="27819" x="8478838" y="4427538"/>
          <p14:tracePt t="27827" x="8453438" y="4427538"/>
          <p14:tracePt t="27836" x="8410575" y="4427538"/>
          <p14:tracePt t="27844" x="8359775" y="4427538"/>
          <p14:tracePt t="27852" x="8275638" y="4427538"/>
          <p14:tracePt t="27858" x="8207375" y="4427538"/>
          <p14:tracePt t="27867" x="8105775" y="4427538"/>
          <p14:tracePt t="27875" x="8012113" y="4427538"/>
          <p14:tracePt t="27883" x="7910513" y="4427538"/>
          <p14:tracePt t="27892" x="7824788" y="4427538"/>
          <p14:tracePt t="27900" x="7715250" y="4427538"/>
          <p14:tracePt t="27907" x="7612063" y="4427538"/>
          <p14:tracePt t="27914" x="7485063" y="4427538"/>
          <p14:tracePt t="27923" x="7323138" y="4419600"/>
          <p14:tracePt t="27931" x="7112000" y="4384675"/>
          <p14:tracePt t="27940" x="6889750" y="4291013"/>
          <p14:tracePt t="27948" x="6550025" y="4206875"/>
          <p14:tracePt t="27955" x="6167438" y="4070350"/>
          <p14:tracePt t="27963" x="5700713" y="3867150"/>
          <p14:tracePt t="27970" x="5249863" y="3662363"/>
          <p14:tracePt t="27979" x="4724400" y="3449638"/>
          <p14:tracePt t="27987" x="4214813" y="3305175"/>
          <p14:tracePt t="27996" x="3738563" y="3076575"/>
          <p14:tracePt t="28004" x="3313113" y="2838450"/>
          <p14:tracePt t="28011" x="3067050" y="2625725"/>
          <p14:tracePt t="28019" x="2803525" y="2328863"/>
          <p14:tracePt t="28027" x="2506663" y="2065338"/>
          <p14:tracePt t="28035" x="2319338" y="1852613"/>
          <p14:tracePt t="28043" x="2073275" y="1622425"/>
          <p14:tracePt t="28052" x="1784350" y="1292225"/>
          <p14:tracePt t="28058" x="1520825" y="993775"/>
          <p14:tracePt t="28066" x="1257300" y="688975"/>
          <p14:tracePt t="28074" x="985838" y="433388"/>
          <p14:tracePt t="28083" x="831850" y="306388"/>
          <p14:tracePt t="28092" x="722313" y="212725"/>
          <p14:tracePt t="28101" x="646113" y="161925"/>
          <p14:tracePt t="28109" x="603250" y="111125"/>
          <p14:tracePt t="28115" x="585788" y="76200"/>
          <p14:tracePt t="28122" x="585788" y="42863"/>
          <p14:tracePt t="28130" x="585788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C3ED-54AE-471D-ABB8-F3A6566E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Array Geometry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4D80E34-D241-4374-9C8E-2871A4F4EDD8}"/>
              </a:ext>
            </a:extLst>
          </p:cNvPr>
          <p:cNvSpPr/>
          <p:nvPr/>
        </p:nvSpPr>
        <p:spPr>
          <a:xfrm>
            <a:off x="10262590" y="2319460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5E647DC-AC41-43F1-A866-B44F63887852}"/>
              </a:ext>
            </a:extLst>
          </p:cNvPr>
          <p:cNvSpPr/>
          <p:nvPr/>
        </p:nvSpPr>
        <p:spPr>
          <a:xfrm>
            <a:off x="4628222" y="2319460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79C856F-EA13-4B91-B9A7-F8B0398E364D}"/>
              </a:ext>
            </a:extLst>
          </p:cNvPr>
          <p:cNvSpPr/>
          <p:nvPr/>
        </p:nvSpPr>
        <p:spPr>
          <a:xfrm>
            <a:off x="3224069" y="2319460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DDBCAD8-A65F-4676-A9C3-D44F154299AA}"/>
              </a:ext>
            </a:extLst>
          </p:cNvPr>
          <p:cNvSpPr/>
          <p:nvPr/>
        </p:nvSpPr>
        <p:spPr>
          <a:xfrm>
            <a:off x="6041253" y="2319460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459181D-C67C-43D1-8D92-9399C691C738}"/>
              </a:ext>
            </a:extLst>
          </p:cNvPr>
          <p:cNvSpPr/>
          <p:nvPr/>
        </p:nvSpPr>
        <p:spPr>
          <a:xfrm>
            <a:off x="7454284" y="2319460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5159441-752A-4448-98D6-D8DAEA909241}"/>
              </a:ext>
            </a:extLst>
          </p:cNvPr>
          <p:cNvSpPr/>
          <p:nvPr/>
        </p:nvSpPr>
        <p:spPr>
          <a:xfrm>
            <a:off x="8858437" y="2319460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658FE-A2D6-4D77-ABF7-95911F65CFFF}"/>
              </a:ext>
            </a:extLst>
          </p:cNvPr>
          <p:cNvSpPr txBox="1"/>
          <p:nvPr/>
        </p:nvSpPr>
        <p:spPr>
          <a:xfrm>
            <a:off x="1038688" y="2259821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Uniform LAA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A3C1C52-C489-4AF2-ABEC-2C1F8444C149}"/>
              </a:ext>
            </a:extLst>
          </p:cNvPr>
          <p:cNvSpPr/>
          <p:nvPr/>
        </p:nvSpPr>
        <p:spPr>
          <a:xfrm>
            <a:off x="9435493" y="4078718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9CC1617-71FB-46E6-8D83-144D94CFCFC7}"/>
              </a:ext>
            </a:extLst>
          </p:cNvPr>
          <p:cNvSpPr/>
          <p:nvPr/>
        </p:nvSpPr>
        <p:spPr>
          <a:xfrm>
            <a:off x="4628222" y="4078718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0DF839C-407B-4BF2-8AB0-B21E71C864FA}"/>
              </a:ext>
            </a:extLst>
          </p:cNvPr>
          <p:cNvSpPr/>
          <p:nvPr/>
        </p:nvSpPr>
        <p:spPr>
          <a:xfrm>
            <a:off x="4067448" y="4078718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FF1CD05A-6C38-408E-8420-77B72A3AD6B6}"/>
              </a:ext>
            </a:extLst>
          </p:cNvPr>
          <p:cNvSpPr/>
          <p:nvPr/>
        </p:nvSpPr>
        <p:spPr>
          <a:xfrm>
            <a:off x="5749769" y="4078718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D3F14C1B-B47D-464A-B876-A17DC54BB648}"/>
              </a:ext>
            </a:extLst>
          </p:cNvPr>
          <p:cNvSpPr/>
          <p:nvPr/>
        </p:nvSpPr>
        <p:spPr>
          <a:xfrm>
            <a:off x="7745030" y="4078718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DB1B1FA-7189-4451-86AA-C199B4D4FE89}"/>
              </a:ext>
            </a:extLst>
          </p:cNvPr>
          <p:cNvSpPr/>
          <p:nvPr/>
        </p:nvSpPr>
        <p:spPr>
          <a:xfrm>
            <a:off x="8858437" y="4078718"/>
            <a:ext cx="239694" cy="250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7CBA12-3730-41D5-81D4-1596768CED90}"/>
              </a:ext>
            </a:extLst>
          </p:cNvPr>
          <p:cNvCxnSpPr>
            <a:cxnSpLocks/>
          </p:cNvCxnSpPr>
          <p:nvPr/>
        </p:nvCxnSpPr>
        <p:spPr>
          <a:xfrm>
            <a:off x="6871317" y="3426781"/>
            <a:ext cx="0" cy="153583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68DAC8-5D8A-41A0-B19E-E257B0A52237}"/>
              </a:ext>
            </a:extLst>
          </p:cNvPr>
          <p:cNvCxnSpPr/>
          <p:nvPr/>
        </p:nvCxnSpPr>
        <p:spPr>
          <a:xfrm>
            <a:off x="6096000" y="4203745"/>
            <a:ext cx="14781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B8F71A-9763-480D-BEEB-B3CACFF59CCA}"/>
              </a:ext>
            </a:extLst>
          </p:cNvPr>
          <p:cNvCxnSpPr/>
          <p:nvPr/>
        </p:nvCxnSpPr>
        <p:spPr>
          <a:xfrm>
            <a:off x="4953740" y="4203745"/>
            <a:ext cx="6658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D3C711-5FF7-4632-91A2-4694D3AEA93E}"/>
              </a:ext>
            </a:extLst>
          </p:cNvPr>
          <p:cNvCxnSpPr>
            <a:cxnSpLocks/>
          </p:cNvCxnSpPr>
          <p:nvPr/>
        </p:nvCxnSpPr>
        <p:spPr>
          <a:xfrm>
            <a:off x="4412202" y="4203745"/>
            <a:ext cx="130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0A032D-AC45-4084-96B2-391755EC985A}"/>
              </a:ext>
            </a:extLst>
          </p:cNvPr>
          <p:cNvCxnSpPr>
            <a:cxnSpLocks/>
          </p:cNvCxnSpPr>
          <p:nvPr/>
        </p:nvCxnSpPr>
        <p:spPr>
          <a:xfrm>
            <a:off x="9142523" y="4203745"/>
            <a:ext cx="1523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C1FE82-91A9-49C2-AA48-63A828900033}"/>
              </a:ext>
            </a:extLst>
          </p:cNvPr>
          <p:cNvCxnSpPr/>
          <p:nvPr/>
        </p:nvCxnSpPr>
        <p:spPr>
          <a:xfrm>
            <a:off x="8089037" y="4200954"/>
            <a:ext cx="6658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319813-4F4B-4340-BD8C-F8B30A9BD56A}"/>
              </a:ext>
            </a:extLst>
          </p:cNvPr>
          <p:cNvSpPr txBox="1"/>
          <p:nvPr/>
        </p:nvSpPr>
        <p:spPr>
          <a:xfrm>
            <a:off x="5450148" y="5013431"/>
            <a:ext cx="376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Symmetrical around the mean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7C6A95-8DC9-400C-BCF1-E5A97A694669}"/>
              </a:ext>
            </a:extLst>
          </p:cNvPr>
          <p:cNvSpPr txBox="1"/>
          <p:nvPr/>
        </p:nvSpPr>
        <p:spPr>
          <a:xfrm>
            <a:off x="1039795" y="3889444"/>
            <a:ext cx="223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Non-uniform LAA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BC4F73-FA47-4A38-8A19-12E076E62BC0}"/>
              </a:ext>
            </a:extLst>
          </p:cNvPr>
          <p:cNvCxnSpPr/>
          <p:nvPr/>
        </p:nvCxnSpPr>
        <p:spPr>
          <a:xfrm>
            <a:off x="7864877" y="2444487"/>
            <a:ext cx="826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7BABC5C-8081-4CB2-BBD2-185765E7E709}"/>
              </a:ext>
            </a:extLst>
          </p:cNvPr>
          <p:cNvCxnSpPr/>
          <p:nvPr/>
        </p:nvCxnSpPr>
        <p:spPr>
          <a:xfrm>
            <a:off x="9294920" y="2444487"/>
            <a:ext cx="826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FD31F0-921C-4936-8A18-52AC54BC3B69}"/>
              </a:ext>
            </a:extLst>
          </p:cNvPr>
          <p:cNvCxnSpPr/>
          <p:nvPr/>
        </p:nvCxnSpPr>
        <p:spPr>
          <a:xfrm>
            <a:off x="6458136" y="2444487"/>
            <a:ext cx="826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28163A-A099-43B0-BD49-7DB8B82E6536}"/>
              </a:ext>
            </a:extLst>
          </p:cNvPr>
          <p:cNvCxnSpPr/>
          <p:nvPr/>
        </p:nvCxnSpPr>
        <p:spPr>
          <a:xfrm>
            <a:off x="5043254" y="2444487"/>
            <a:ext cx="826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6C70C4-EA17-4476-A51A-5EBF763311AE}"/>
              </a:ext>
            </a:extLst>
          </p:cNvPr>
          <p:cNvCxnSpPr/>
          <p:nvPr/>
        </p:nvCxnSpPr>
        <p:spPr>
          <a:xfrm>
            <a:off x="3650938" y="2444487"/>
            <a:ext cx="826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3BDB09-43E6-4C34-BABB-E7F0DFA6FE0B}"/>
              </a:ext>
            </a:extLst>
          </p:cNvPr>
          <p:cNvSpPr txBox="1"/>
          <p:nvPr/>
        </p:nvSpPr>
        <p:spPr>
          <a:xfrm>
            <a:off x="3889897" y="2016318"/>
            <a:ext cx="47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i="1" dirty="0"/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F6D35A-C39D-4BBF-A525-2386CA86DA76}"/>
              </a:ext>
            </a:extLst>
          </p:cNvPr>
          <p:cNvSpPr txBox="1"/>
          <p:nvPr/>
        </p:nvSpPr>
        <p:spPr>
          <a:xfrm>
            <a:off x="5305330" y="2045288"/>
            <a:ext cx="47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i="1" dirty="0"/>
              <a:t>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9BF4B4-9B52-4C66-A2D5-059CE0E3C403}"/>
              </a:ext>
            </a:extLst>
          </p:cNvPr>
          <p:cNvSpPr txBox="1"/>
          <p:nvPr/>
        </p:nvSpPr>
        <p:spPr>
          <a:xfrm>
            <a:off x="6668978" y="2045288"/>
            <a:ext cx="47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i="1" dirty="0"/>
              <a:t>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8F63E9-74B6-48F0-8AC2-492EA554D9ED}"/>
              </a:ext>
            </a:extLst>
          </p:cNvPr>
          <p:cNvSpPr txBox="1"/>
          <p:nvPr/>
        </p:nvSpPr>
        <p:spPr>
          <a:xfrm>
            <a:off x="8082009" y="2051151"/>
            <a:ext cx="47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i="1" dirty="0"/>
              <a:t>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5EDDB-8B53-4E4E-A9DC-FAD8031438E5}"/>
              </a:ext>
            </a:extLst>
          </p:cNvPr>
          <p:cNvSpPr txBox="1"/>
          <p:nvPr/>
        </p:nvSpPr>
        <p:spPr>
          <a:xfrm>
            <a:off x="9492258" y="2060028"/>
            <a:ext cx="47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i="1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3D42063-305C-44FB-BAE4-5480C6C8CF9F}"/>
                  </a:ext>
                </a:extLst>
              </p:cNvPr>
              <p:cNvSpPr txBox="1"/>
              <p:nvPr/>
            </p:nvSpPr>
            <p:spPr>
              <a:xfrm>
                <a:off x="4240565" y="3650548"/>
                <a:ext cx="47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3D42063-305C-44FB-BAE4-5480C6C8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65" y="3650548"/>
                <a:ext cx="4705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2A7E16-BBB7-41B2-8D6D-12AF4FA15DDB}"/>
                  </a:ext>
                </a:extLst>
              </p:cNvPr>
              <p:cNvSpPr txBox="1"/>
              <p:nvPr/>
            </p:nvSpPr>
            <p:spPr>
              <a:xfrm>
                <a:off x="5051394" y="3650548"/>
                <a:ext cx="47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2A7E16-BBB7-41B2-8D6D-12AF4FA15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394" y="3650548"/>
                <a:ext cx="4705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61F1874-BA04-467F-B777-8BB89E880FD1}"/>
                  </a:ext>
                </a:extLst>
              </p:cNvPr>
              <p:cNvSpPr txBox="1"/>
              <p:nvPr/>
            </p:nvSpPr>
            <p:spPr>
              <a:xfrm>
                <a:off x="6458136" y="3704778"/>
                <a:ext cx="47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61F1874-BA04-467F-B777-8BB89E880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136" y="3704778"/>
                <a:ext cx="4705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8679FF-5E7B-4EA5-9A37-184E10C548DB}"/>
                  </a:ext>
                </a:extLst>
              </p:cNvPr>
              <p:cNvSpPr txBox="1"/>
              <p:nvPr/>
            </p:nvSpPr>
            <p:spPr>
              <a:xfrm>
                <a:off x="8186691" y="3650548"/>
                <a:ext cx="47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8679FF-5E7B-4EA5-9A37-184E10C54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691" y="3650548"/>
                <a:ext cx="4705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7F638B-5AFB-4B26-AF1F-96E5FDF33815}"/>
                  </a:ext>
                </a:extLst>
              </p:cNvPr>
              <p:cNvSpPr txBox="1"/>
              <p:nvPr/>
            </p:nvSpPr>
            <p:spPr>
              <a:xfrm>
                <a:off x="9012864" y="3650548"/>
                <a:ext cx="470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7F638B-5AFB-4B26-AF1F-96E5FDF33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64" y="3650548"/>
                <a:ext cx="4705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E89DE5B-02BB-44D8-9B4A-9B4DD7C14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26"/>
    </mc:Choice>
    <mc:Fallback>
      <p:transition spd="slow" advTm="13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6" x="636588" y="2463800"/>
          <p14:tracePt t="964" x="636588" y="2473325"/>
          <p14:tracePt t="973" x="636588" y="2481263"/>
          <p14:tracePt t="981" x="661988" y="2506663"/>
          <p14:tracePt t="989" x="679450" y="2524125"/>
          <p14:tracePt t="996" x="714375" y="2541588"/>
          <p14:tracePt t="1013" x="722313" y="2549525"/>
          <p14:tracePt t="1028" x="730250" y="2549525"/>
          <p14:tracePt t="1068" x="730250" y="2557463"/>
          <p14:tracePt t="1108" x="739775" y="2566988"/>
          <p14:tracePt t="1116" x="747713" y="2566988"/>
          <p14:tracePt t="1125" x="755650" y="2566988"/>
          <p14:tracePt t="1133" x="765175" y="2566988"/>
          <p14:tracePt t="1140" x="773113" y="2566988"/>
          <p14:tracePt t="1156" x="806450" y="2566988"/>
          <p14:tracePt t="1164" x="831850" y="2566988"/>
          <p14:tracePt t="1172" x="849313" y="2574925"/>
          <p14:tracePt t="1180" x="874713" y="2574925"/>
          <p14:tracePt t="1188" x="892175" y="2574925"/>
          <p14:tracePt t="1197" x="909638" y="2582863"/>
          <p14:tracePt t="1205" x="925513" y="2582863"/>
          <p14:tracePt t="1212" x="950913" y="2582863"/>
          <p14:tracePt t="1228" x="976313" y="2582863"/>
          <p14:tracePt t="1237" x="985838" y="2582863"/>
          <p14:tracePt t="1245" x="1003300" y="2600325"/>
          <p14:tracePt t="1253" x="1019175" y="2600325"/>
          <p14:tracePt t="1260" x="1028700" y="2600325"/>
          <p14:tracePt t="1267" x="1054100" y="2600325"/>
          <p14:tracePt t="1275" x="1087438" y="2600325"/>
          <p14:tracePt t="1284" x="1112838" y="2608263"/>
          <p14:tracePt t="1293" x="1138238" y="2608263"/>
          <p14:tracePt t="1301" x="1181100" y="2608263"/>
          <p14:tracePt t="1309" x="1214438" y="2608263"/>
          <p14:tracePt t="1316" x="1257300" y="2608263"/>
          <p14:tracePt t="1324" x="1290638" y="2608263"/>
          <p14:tracePt t="1332" x="1333500" y="2608263"/>
          <p14:tracePt t="1341" x="1376363" y="2617788"/>
          <p14:tracePt t="1348" x="1419225" y="2617788"/>
          <p14:tracePt t="1358" x="1470025" y="2617788"/>
          <p14:tracePt t="1364" x="1538288" y="2625725"/>
          <p14:tracePt t="1372" x="1614488" y="2625725"/>
          <p14:tracePt t="1380" x="1682750" y="2625725"/>
          <p14:tracePt t="1388" x="1766888" y="2625725"/>
          <p14:tracePt t="1397" x="1852613" y="2625725"/>
          <p14:tracePt t="1404" x="1954213" y="2625725"/>
          <p14:tracePt t="1413" x="2038350" y="2625725"/>
          <p14:tracePt t="1420" x="2124075" y="2625725"/>
          <p14:tracePt t="1427" x="2217738" y="2625725"/>
          <p14:tracePt t="1436" x="2276475" y="2625725"/>
          <p14:tracePt t="1444" x="2311400" y="2625725"/>
          <p14:tracePt t="1453" x="2319338" y="2625725"/>
          <p14:tracePt t="1540" x="2311400" y="2625725"/>
          <p14:tracePt t="1548" x="2286000" y="2625725"/>
          <p14:tracePt t="1557" x="2268538" y="2625725"/>
          <p14:tracePt t="1565" x="2243138" y="2625725"/>
          <p14:tracePt t="1572" x="2200275" y="2625725"/>
          <p14:tracePt t="1580" x="2141538" y="2625725"/>
          <p14:tracePt t="1588" x="2073275" y="2625725"/>
          <p14:tracePt t="1597" x="2012950" y="2625725"/>
          <p14:tracePt t="1605" x="1954213" y="2625725"/>
          <p14:tracePt t="1613" x="1885950" y="2625725"/>
          <p14:tracePt t="1622" x="1809750" y="2625725"/>
          <p14:tracePt t="1629" x="1741488" y="2625725"/>
          <p14:tracePt t="1636" x="1665288" y="2625725"/>
          <p14:tracePt t="1644" x="1614488" y="2625725"/>
          <p14:tracePt t="1652" x="1563688" y="2625725"/>
          <p14:tracePt t="1660" x="1538288" y="2625725"/>
          <p14:tracePt t="1668" x="1495425" y="2625725"/>
          <p14:tracePt t="1676" x="1452563" y="2625725"/>
          <p14:tracePt t="1684" x="1427163" y="2625725"/>
          <p14:tracePt t="1691" x="1393825" y="2625725"/>
          <p14:tracePt t="1700" x="1368425" y="2625725"/>
          <p14:tracePt t="1708" x="1358900" y="2625725"/>
          <p14:tracePt t="1717" x="1333500" y="2625725"/>
          <p14:tracePt t="1725" x="1325563" y="2625725"/>
          <p14:tracePt t="1740" x="1317625" y="2633663"/>
          <p14:tracePt t="1788" x="1317625" y="2643188"/>
          <p14:tracePt t="1804" x="1317625" y="2651125"/>
          <p14:tracePt t="1813" x="1376363" y="2686050"/>
          <p14:tracePt t="1821" x="1477963" y="2693988"/>
          <p14:tracePt t="1829" x="1606550" y="2693988"/>
          <p14:tracePt t="1838" x="1733550" y="2693988"/>
          <p14:tracePt t="1844" x="1852613" y="2693988"/>
          <p14:tracePt t="1851" x="2012950" y="2693988"/>
          <p14:tracePt t="1860" x="2149475" y="2693988"/>
          <p14:tracePt t="1868" x="2276475" y="2693988"/>
          <p14:tracePt t="1877" x="2405063" y="2693988"/>
          <p14:tracePt t="1885" x="2463800" y="2693988"/>
          <p14:tracePt t="1892" x="2506663" y="2693988"/>
          <p14:tracePt t="1900" x="2514600" y="2693988"/>
          <p14:tracePt t="1956" x="2463800" y="2693988"/>
          <p14:tracePt t="1965" x="2405063" y="2693988"/>
          <p14:tracePt t="1973" x="2327275" y="2693988"/>
          <p14:tracePt t="1980" x="2260600" y="2693988"/>
          <p14:tracePt t="1988" x="2200275" y="2693988"/>
          <p14:tracePt t="1996" x="2116138" y="2693988"/>
          <p14:tracePt t="2004" x="2047875" y="2693988"/>
          <p14:tracePt t="2012" x="1962150" y="2693988"/>
          <p14:tracePt t="2020" x="1885950" y="2693988"/>
          <p14:tracePt t="2028" x="1843088" y="2693988"/>
          <p14:tracePt t="2038" x="1809750" y="2693988"/>
          <p14:tracePt t="2045" x="1792288" y="2693988"/>
          <p14:tracePt t="2052" x="1766888" y="2693988"/>
          <p14:tracePt t="2060" x="1741488" y="2693988"/>
          <p14:tracePt t="2068" x="1733550" y="2693988"/>
          <p14:tracePt t="2077" x="1708150" y="2693988"/>
          <p14:tracePt t="2084" x="1673225" y="2693988"/>
          <p14:tracePt t="2093" x="1665288" y="2693988"/>
          <p14:tracePt t="2100" x="1639888" y="2693988"/>
          <p14:tracePt t="2108" x="1631950" y="2693988"/>
          <p14:tracePt t="2172" x="1682750" y="2693988"/>
          <p14:tracePt t="2180" x="1792288" y="2693988"/>
          <p14:tracePt t="2188" x="1893888" y="2693988"/>
          <p14:tracePt t="2196" x="2005013" y="2693988"/>
          <p14:tracePt t="2204" x="2116138" y="2693988"/>
          <p14:tracePt t="2211" x="2225675" y="2693988"/>
          <p14:tracePt t="2220" x="2344738" y="2693988"/>
          <p14:tracePt t="2228" x="2438400" y="2693988"/>
          <p14:tracePt t="2236" x="2489200" y="2693988"/>
          <p14:tracePt t="2244" x="2514600" y="2693988"/>
          <p14:tracePt t="2253" x="2532063" y="2701925"/>
          <p14:tracePt t="2292" x="2524125" y="2701925"/>
          <p14:tracePt t="2301" x="2506663" y="2701925"/>
          <p14:tracePt t="2308" x="2463800" y="2701925"/>
          <p14:tracePt t="2316" x="2438400" y="2701925"/>
          <p14:tracePt t="2324" x="2370138" y="2701925"/>
          <p14:tracePt t="2332" x="2319338" y="2701925"/>
          <p14:tracePt t="2340" x="2260600" y="2701925"/>
          <p14:tracePt t="2348" x="2174875" y="2701925"/>
          <p14:tracePt t="2357" x="2098675" y="2701925"/>
          <p14:tracePt t="2365" x="2030413" y="2701925"/>
          <p14:tracePt t="2372" x="1946275" y="2701925"/>
          <p14:tracePt t="2380" x="1860550" y="2701925"/>
          <p14:tracePt t="2388" x="1801813" y="2701925"/>
          <p14:tracePt t="2397" x="1741488" y="2701925"/>
          <p14:tracePt t="2405" x="1716088" y="2701925"/>
          <p14:tracePt t="2412" x="1682750" y="2701925"/>
          <p14:tracePt t="2420" x="1665288" y="2701925"/>
          <p14:tracePt t="2428" x="1639888" y="2701925"/>
          <p14:tracePt t="2436" x="1622425" y="2701925"/>
          <p14:tracePt t="2444" x="1597025" y="2701925"/>
          <p14:tracePt t="2452" x="1589088" y="2701925"/>
          <p14:tracePt t="2524" x="1639888" y="2701925"/>
          <p14:tracePt t="2532" x="1741488" y="2701925"/>
          <p14:tracePt t="2540" x="1852613" y="2701925"/>
          <p14:tracePt t="2548" x="1954213" y="2701925"/>
          <p14:tracePt t="2557" x="2038350" y="2701925"/>
          <p14:tracePt t="2566" x="2124075" y="2701925"/>
          <p14:tracePt t="2572" x="2192338" y="2701925"/>
          <p14:tracePt t="2580" x="2235200" y="2701925"/>
          <p14:tracePt t="2588" x="2276475" y="2701925"/>
          <p14:tracePt t="2597" x="2301875" y="2711450"/>
          <p14:tracePt t="2684" x="2276475" y="2711450"/>
          <p14:tracePt t="2692" x="2225675" y="2711450"/>
          <p14:tracePt t="2700" x="2157413" y="2711450"/>
          <p14:tracePt t="2708" x="2073275" y="2711450"/>
          <p14:tracePt t="2717" x="1997075" y="2711450"/>
          <p14:tracePt t="2725" x="1928813" y="2711450"/>
          <p14:tracePt t="2733" x="1868488" y="2711450"/>
          <p14:tracePt t="2740" x="1809750" y="2711450"/>
          <p14:tracePt t="2748" x="1792288" y="2711450"/>
          <p14:tracePt t="2756" x="1784350" y="2711450"/>
          <p14:tracePt t="2820" x="1817688" y="2727325"/>
          <p14:tracePt t="2829" x="1868488" y="2736850"/>
          <p14:tracePt t="2836" x="1911350" y="2736850"/>
          <p14:tracePt t="2843" x="1946275" y="2736850"/>
          <p14:tracePt t="2852" x="1987550" y="2736850"/>
          <p14:tracePt t="2860" x="2030413" y="2736850"/>
          <p14:tracePt t="2868" x="2055813" y="2736850"/>
          <p14:tracePt t="2878" x="2073275" y="2736850"/>
          <p14:tracePt t="2885" x="2106613" y="2736850"/>
          <p14:tracePt t="3324" x="2124075" y="2736850"/>
          <p14:tracePt t="3332" x="2149475" y="2736850"/>
          <p14:tracePt t="3340" x="2174875" y="2736850"/>
          <p14:tracePt t="3348" x="2208213" y="2736850"/>
          <p14:tracePt t="3357" x="2260600" y="2736850"/>
          <p14:tracePt t="3364" x="2319338" y="2736850"/>
          <p14:tracePt t="3372" x="2379663" y="2736850"/>
          <p14:tracePt t="3380" x="2463800" y="2736850"/>
          <p14:tracePt t="3388" x="2565400" y="2736850"/>
          <p14:tracePt t="3396" x="2693988" y="2736850"/>
          <p14:tracePt t="3405" x="2803525" y="2736850"/>
          <p14:tracePt t="3413" x="2930525" y="2736850"/>
          <p14:tracePt t="3420" x="3024188" y="2736850"/>
          <p14:tracePt t="3427" x="3127375" y="2736850"/>
          <p14:tracePt t="3436" x="3203575" y="2736850"/>
          <p14:tracePt t="3445" x="3254375" y="2736850"/>
          <p14:tracePt t="3452" x="3297238" y="2736850"/>
          <p14:tracePt t="3461" x="3348038" y="2736850"/>
          <p14:tracePt t="3468" x="3389313" y="2736850"/>
          <p14:tracePt t="3476" x="3414713" y="2736850"/>
          <p14:tracePt t="3483" x="3475038" y="2736850"/>
          <p14:tracePt t="3492" x="3517900" y="2736850"/>
          <p14:tracePt t="3501" x="3551238" y="2736850"/>
          <p14:tracePt t="3509" x="3576638" y="2752725"/>
          <p14:tracePt t="3516" x="3576638" y="2770188"/>
          <p14:tracePt t="3524" x="3576638" y="2778125"/>
          <p14:tracePt t="3748" x="3594100" y="2778125"/>
          <p14:tracePt t="3764" x="3627438" y="2778125"/>
          <p14:tracePt t="3773" x="3652838" y="2770188"/>
          <p14:tracePt t="3781" x="3662363" y="2770188"/>
          <p14:tracePt t="3788" x="3670300" y="2770188"/>
          <p14:tracePt t="3796" x="3687763" y="2770188"/>
          <p14:tracePt t="3804" x="3703638" y="2752725"/>
          <p14:tracePt t="3812" x="3729038" y="2736850"/>
          <p14:tracePt t="3820" x="3781425" y="2693988"/>
          <p14:tracePt t="3829" x="3832225" y="2643188"/>
          <p14:tracePt t="3837" x="3890963" y="2557463"/>
          <p14:tracePt t="3843" x="3941763" y="2481263"/>
          <p14:tracePt t="3851" x="3976688" y="2405063"/>
          <p14:tracePt t="3860" x="4017963" y="2319338"/>
          <p14:tracePt t="3868" x="4070350" y="2227263"/>
          <p14:tracePt t="3877" x="4103688" y="2174875"/>
          <p14:tracePt t="3885" x="4121150" y="2159000"/>
          <p14:tracePt t="3892" x="4154488" y="2124075"/>
          <p14:tracePt t="3899" x="4179888" y="2116138"/>
          <p14:tracePt t="3908" x="4197350" y="2116138"/>
          <p14:tracePt t="3988" x="4222750" y="2124075"/>
          <p14:tracePt t="3996" x="4222750" y="2133600"/>
          <p14:tracePt t="4004" x="4222750" y="2166938"/>
          <p14:tracePt t="4012" x="4230688" y="2184400"/>
          <p14:tracePt t="4020" x="4240213" y="2217738"/>
          <p14:tracePt t="4028" x="4248150" y="2235200"/>
          <p14:tracePt t="4037" x="4265613" y="2268538"/>
          <p14:tracePt t="4045" x="4265613" y="2286000"/>
          <p14:tracePt t="4052" x="4265613" y="2303463"/>
          <p14:tracePt t="4060" x="4273550" y="2319338"/>
          <p14:tracePt t="4067" x="4281488" y="2336800"/>
          <p14:tracePt t="4076" x="4291013" y="2344738"/>
          <p14:tracePt t="4085" x="4298950" y="2354263"/>
          <p14:tracePt t="4125" x="4316413" y="2354263"/>
          <p14:tracePt t="4133" x="4341813" y="2344738"/>
          <p14:tracePt t="4142" x="4349750" y="2319338"/>
          <p14:tracePt t="4149" x="4392613" y="2268538"/>
          <p14:tracePt t="4157" x="4435475" y="2235200"/>
          <p14:tracePt t="4164" x="4511675" y="2174875"/>
          <p14:tracePt t="4172" x="4613275" y="2116138"/>
          <p14:tracePt t="4181" x="4689475" y="2090738"/>
          <p14:tracePt t="4188" x="4783138" y="2055813"/>
          <p14:tracePt t="4197" x="4894263" y="2030413"/>
          <p14:tracePt t="4204" x="5021263" y="2005013"/>
          <p14:tracePt t="4212" x="5122863" y="1997075"/>
          <p14:tracePt t="4220" x="5208588" y="1989138"/>
          <p14:tracePt t="4228" x="5310188" y="1989138"/>
          <p14:tracePt t="4236" x="5394325" y="1989138"/>
          <p14:tracePt t="4245" x="5480050" y="1989138"/>
          <p14:tracePt t="4253" x="5556250" y="1989138"/>
          <p14:tracePt t="4260" x="5581650" y="1989138"/>
          <p14:tracePt t="4268" x="5616575" y="1989138"/>
          <p14:tracePt t="4276" x="5632450" y="1989138"/>
          <p14:tracePt t="4284" x="5641975" y="1997075"/>
          <p14:tracePt t="4293" x="5641975" y="2014538"/>
          <p14:tracePt t="4301" x="5649913" y="2047875"/>
          <p14:tracePt t="4309" x="5657850" y="2065338"/>
          <p14:tracePt t="4315" x="5667375" y="2116138"/>
          <p14:tracePt t="4323" x="5675313" y="2159000"/>
          <p14:tracePt t="4332" x="5708650" y="2217738"/>
          <p14:tracePt t="4340" x="5708650" y="2252663"/>
          <p14:tracePt t="4348" x="5718175" y="2286000"/>
          <p14:tracePt t="4357" x="5726113" y="2328863"/>
          <p14:tracePt t="4365" x="5743575" y="2371725"/>
          <p14:tracePt t="4372" x="5761038" y="2387600"/>
          <p14:tracePt t="4379" x="5761038" y="2397125"/>
          <p14:tracePt t="4388" x="5768975" y="2413000"/>
          <p14:tracePt t="4413" x="5768975" y="2422525"/>
          <p14:tracePt t="4517" x="5768975" y="2397125"/>
          <p14:tracePt t="4524" x="5786438" y="2354263"/>
          <p14:tracePt t="4531" x="5802313" y="2303463"/>
          <p14:tracePt t="4540" x="5837238" y="2252663"/>
          <p14:tracePt t="4548" x="5862638" y="2200275"/>
          <p14:tracePt t="4556" x="5895975" y="2159000"/>
          <p14:tracePt t="4565" x="5930900" y="2116138"/>
          <p14:tracePt t="4573" x="5981700" y="2065338"/>
          <p14:tracePt t="4580" x="6049963" y="2030413"/>
          <p14:tracePt t="4587" x="6083300" y="2005013"/>
          <p14:tracePt t="4596" x="6151563" y="1971675"/>
          <p14:tracePt t="4605" x="6210300" y="1963738"/>
          <p14:tracePt t="4613" x="6296025" y="1963738"/>
          <p14:tracePt t="4621" x="6380163" y="1963738"/>
          <p14:tracePt t="4628" x="6465888" y="1963738"/>
          <p14:tracePt t="4636" x="6516688" y="1963738"/>
          <p14:tracePt t="4643" x="6575425" y="1963738"/>
          <p14:tracePt t="4652" x="6610350" y="1963738"/>
          <p14:tracePt t="4661" x="6678613" y="1963738"/>
          <p14:tracePt t="4668" x="6711950" y="2005013"/>
          <p14:tracePt t="4677" x="6737350" y="2022475"/>
          <p14:tracePt t="4684" x="6754813" y="2039938"/>
          <p14:tracePt t="4692" x="6770688" y="2073275"/>
          <p14:tracePt t="4701" x="6788150" y="2108200"/>
          <p14:tracePt t="4708" x="6797675" y="2133600"/>
          <p14:tracePt t="4717" x="6813550" y="2166938"/>
          <p14:tracePt t="4725" x="6823075" y="2184400"/>
          <p14:tracePt t="4732" x="6831013" y="2200275"/>
          <p14:tracePt t="4740" x="6838950" y="2217738"/>
          <p14:tracePt t="4748" x="6848475" y="2243138"/>
          <p14:tracePt t="4789" x="6856413" y="2252663"/>
          <p14:tracePt t="4829" x="6873875" y="2252663"/>
          <p14:tracePt t="4837" x="6881813" y="2252663"/>
          <p14:tracePt t="4844" x="6899275" y="2252663"/>
          <p14:tracePt t="4852" x="6932613" y="2227263"/>
          <p14:tracePt t="4860" x="6992938" y="2192338"/>
          <p14:tracePt t="4868" x="7069138" y="2159000"/>
          <p14:tracePt t="4876" x="7162800" y="2116138"/>
          <p14:tracePt t="4885" x="7281863" y="2073275"/>
          <p14:tracePt t="4891" x="7416800" y="2055813"/>
          <p14:tracePt t="4899" x="7604125" y="2005013"/>
          <p14:tracePt t="4908" x="7766050" y="1997075"/>
          <p14:tracePt t="4916" x="7918450" y="1979613"/>
          <p14:tracePt t="4924" x="8080375" y="1954213"/>
          <p14:tracePt t="4933" x="8207375" y="1928813"/>
          <p14:tracePt t="4941" x="8308975" y="1928813"/>
          <p14:tracePt t="4948" x="8394700" y="1928813"/>
          <p14:tracePt t="4956" x="8453438" y="1938338"/>
          <p14:tracePt t="4964" x="8513763" y="1954213"/>
          <p14:tracePt t="4973" x="8539163" y="1963738"/>
          <p14:tracePt t="4981" x="8547100" y="1979613"/>
          <p14:tracePt t="4989" x="8555038" y="1989138"/>
          <p14:tracePt t="4996" x="8572500" y="2005013"/>
          <p14:tracePt t="5004" x="8580438" y="2014538"/>
          <p14:tracePt t="5012" x="8580438" y="2022475"/>
          <p14:tracePt t="5029" x="8597900" y="2030413"/>
          <p14:tracePt t="5037" x="8623300" y="2047875"/>
          <p14:tracePt t="5045" x="8674100" y="2065338"/>
          <p14:tracePt t="5052" x="8750300" y="2065338"/>
          <p14:tracePt t="5060" x="8853488" y="2082800"/>
          <p14:tracePt t="5068" x="8937625" y="2098675"/>
          <p14:tracePt t="5076" x="9013825" y="2108200"/>
          <p14:tracePt t="5084" x="9124950" y="2108200"/>
          <p14:tracePt t="5093" x="9209088" y="2108200"/>
          <p14:tracePt t="5101" x="9302750" y="2108200"/>
          <p14:tracePt t="5108" x="9405938" y="2108200"/>
          <p14:tracePt t="5116" x="9482138" y="2108200"/>
          <p14:tracePt t="5124" x="9550400" y="2108200"/>
          <p14:tracePt t="5133" x="9609138" y="2108200"/>
          <p14:tracePt t="5141" x="9667875" y="2098675"/>
          <p14:tracePt t="5149" x="9710738" y="2098675"/>
          <p14:tracePt t="5156" x="9771063" y="2098675"/>
          <p14:tracePt t="5163" x="9839325" y="2098675"/>
          <p14:tracePt t="5172" x="9898063" y="2098675"/>
          <p14:tracePt t="5181" x="9940925" y="2098675"/>
          <p14:tracePt t="5188" x="9999663" y="2098675"/>
          <p14:tracePt t="5197" x="10034588" y="2098675"/>
          <p14:tracePt t="5204" x="10067925" y="2098675"/>
          <p14:tracePt t="5220" x="10075863" y="2098675"/>
          <p14:tracePt t="5228" x="10085388" y="2098675"/>
          <p14:tracePt t="5237" x="10093325" y="2098675"/>
          <p14:tracePt t="5548" x="10101263" y="2098675"/>
          <p14:tracePt t="5565" x="10093325" y="2108200"/>
          <p14:tracePt t="5573" x="10050463" y="2116138"/>
          <p14:tracePt t="5580" x="9974263" y="2149475"/>
          <p14:tracePt t="5588" x="9906000" y="2166938"/>
          <p14:tracePt t="5596" x="9812338" y="2192338"/>
          <p14:tracePt t="5605" x="9728200" y="2217738"/>
          <p14:tracePt t="5613" x="9626600" y="2227263"/>
          <p14:tracePt t="5622" x="9523413" y="2278063"/>
          <p14:tracePt t="5628" x="9405938" y="2311400"/>
          <p14:tracePt t="5636" x="9277350" y="2344738"/>
          <p14:tracePt t="5644" x="9091613" y="2387600"/>
          <p14:tracePt t="5653" x="8904288" y="2413000"/>
          <p14:tracePt t="5661" x="8709025" y="2438400"/>
          <p14:tracePt t="5669" x="8435975" y="2473325"/>
          <p14:tracePt t="5677" x="8131175" y="2524125"/>
          <p14:tracePt t="5684" x="7799388" y="2574925"/>
          <p14:tracePt t="5692" x="7434263" y="2651125"/>
          <p14:tracePt t="5700" x="7034213" y="2744788"/>
          <p14:tracePt t="5708" x="6686550" y="2855913"/>
          <p14:tracePt t="5717" x="6338888" y="2949575"/>
          <p14:tracePt t="5725" x="5938838" y="3041650"/>
          <p14:tracePt t="5732" x="5487988" y="3135313"/>
          <p14:tracePt t="5740" x="5064125" y="3211513"/>
          <p14:tracePt t="5748" x="4664075" y="3330575"/>
          <p14:tracePt t="5756" x="4214813" y="3390900"/>
          <p14:tracePt t="5764" x="3822700" y="3467100"/>
          <p14:tracePt t="5773" x="3338513" y="3560763"/>
          <p14:tracePt t="5781" x="2965450" y="3654425"/>
          <p14:tracePt t="5788" x="2590800" y="3773488"/>
          <p14:tracePt t="5796" x="2276475" y="3857625"/>
          <p14:tracePt t="5804" x="1979613" y="3960813"/>
          <p14:tracePt t="5812" x="1749425" y="4019550"/>
          <p14:tracePt t="5820" x="1546225" y="4079875"/>
          <p14:tracePt t="5829" x="1368425" y="4138613"/>
          <p14:tracePt t="5837" x="1181100" y="4224338"/>
          <p14:tracePt t="5844" x="1028700" y="4275138"/>
          <p14:tracePt t="5852" x="892175" y="4351338"/>
          <p14:tracePt t="5860" x="730250" y="4427538"/>
          <p14:tracePt t="5868" x="603250" y="4486275"/>
          <p14:tracePt t="5877" x="492125" y="4546600"/>
          <p14:tracePt t="5885" x="373063" y="4605338"/>
          <p14:tracePt t="5892" x="263525" y="4665663"/>
          <p14:tracePt t="5900" x="152400" y="4724400"/>
          <p14:tracePt t="5908" x="68263" y="4775200"/>
          <p14:tracePt t="5916" x="17463" y="4810125"/>
          <p14:tracePt t="6028" x="187325" y="4919663"/>
          <p14:tracePt t="6037" x="339725" y="4919663"/>
          <p14:tracePt t="6045" x="441325" y="4911725"/>
          <p14:tracePt t="6052" x="585788" y="4860925"/>
          <p14:tracePt t="6060" x="730250" y="4827588"/>
          <p14:tracePt t="6068" x="858838" y="4784725"/>
          <p14:tracePt t="6076" x="968375" y="4775200"/>
          <p14:tracePt t="6085" x="1044575" y="4767263"/>
          <p14:tracePt t="6093" x="1147763" y="4741863"/>
          <p14:tracePt t="6101" x="1206500" y="4733925"/>
          <p14:tracePt t="6108" x="1249363" y="4733925"/>
          <p14:tracePt t="6116" x="1282700" y="4724400"/>
          <p14:tracePt t="6125" x="1317625" y="4716463"/>
          <p14:tracePt t="6133" x="1368425" y="4699000"/>
          <p14:tracePt t="6140" x="1409700" y="4683125"/>
          <p14:tracePt t="6149" x="1477963" y="4648200"/>
          <p14:tracePt t="6156" x="1520825" y="4640263"/>
          <p14:tracePt t="6163" x="1579563" y="4630738"/>
          <p14:tracePt t="6172" x="1622425" y="4622800"/>
          <p14:tracePt t="6180" x="1665288" y="4605338"/>
          <p14:tracePt t="6188" x="1673225" y="4597400"/>
          <p14:tracePt t="6197" x="1698625" y="4589463"/>
          <p14:tracePt t="6245" x="1708150" y="4579938"/>
          <p14:tracePt t="6268" x="1708150" y="4572000"/>
          <p14:tracePt t="6276" x="1698625" y="4572000"/>
          <p14:tracePt t="6294" x="1698625" y="4564063"/>
          <p14:tracePt t="6309" x="1690688" y="4554538"/>
          <p14:tracePt t="6315" x="1682750" y="4554538"/>
          <p14:tracePt t="6324" x="1673225" y="4554538"/>
          <p14:tracePt t="6332" x="1639888" y="4546600"/>
          <p14:tracePt t="6348" x="1631950" y="4538663"/>
          <p14:tracePt t="6364" x="1614488" y="4538663"/>
          <p14:tracePt t="6372" x="1597025" y="4538663"/>
          <p14:tracePt t="6379" x="1597025" y="4529138"/>
          <p14:tracePt t="6388" x="1579563" y="4529138"/>
          <p14:tracePt t="6405" x="1571625" y="4521200"/>
          <p14:tracePt t="6413" x="1563688" y="4521200"/>
          <p14:tracePt t="6428" x="1546225" y="4503738"/>
          <p14:tracePt t="6444" x="1538288" y="4503738"/>
          <p14:tracePt t="6461" x="1528763" y="4495800"/>
          <p14:tracePt t="6468" x="1520825" y="4495800"/>
          <p14:tracePt t="6476" x="1503363" y="4495800"/>
          <p14:tracePt t="6484" x="1495425" y="4495800"/>
          <p14:tracePt t="6492" x="1487488" y="4495800"/>
          <p14:tracePt t="6500" x="1477963" y="4495800"/>
          <p14:tracePt t="6524" x="1470025" y="4495800"/>
          <p14:tracePt t="6548" x="1452563" y="4495800"/>
          <p14:tracePt t="6565" x="1444625" y="4495800"/>
          <p14:tracePt t="6573" x="1435100" y="4495800"/>
          <p14:tracePt t="6580" x="1419225" y="4495800"/>
          <p14:tracePt t="6587" x="1409700" y="4495800"/>
          <p14:tracePt t="6596" x="1401763" y="4495800"/>
          <p14:tracePt t="6605" x="1384300" y="4486275"/>
          <p14:tracePt t="6622" x="1368425" y="4486275"/>
          <p14:tracePt t="6628" x="1350963" y="4486275"/>
          <p14:tracePt t="6645" x="1343025" y="4470400"/>
          <p14:tracePt t="6677" x="1333500" y="4470400"/>
          <p14:tracePt t="6684" x="1317625" y="4460875"/>
          <p14:tracePt t="6700" x="1300163" y="4460875"/>
          <p14:tracePt t="6708" x="1290638" y="4460875"/>
          <p14:tracePt t="6716" x="1282700" y="4452938"/>
          <p14:tracePt t="6725" x="1274763" y="4452938"/>
          <p14:tracePt t="6732" x="1265238" y="4452938"/>
          <p14:tracePt t="6740" x="1249363" y="4452938"/>
          <p14:tracePt t="6836" x="1300163" y="4452938"/>
          <p14:tracePt t="6844" x="1376363" y="4452938"/>
          <p14:tracePt t="6852" x="1462088" y="4452938"/>
          <p14:tracePt t="6860" x="1554163" y="4452938"/>
          <p14:tracePt t="6868" x="1657350" y="4452938"/>
          <p14:tracePt t="6877" x="1784350" y="4452938"/>
          <p14:tracePt t="6885" x="1893888" y="4452938"/>
          <p14:tracePt t="6893" x="2038350" y="4452938"/>
          <p14:tracePt t="6900" x="2124075" y="4452938"/>
          <p14:tracePt t="6908" x="2208213" y="4452938"/>
          <p14:tracePt t="6916" x="2268538" y="4452938"/>
          <p14:tracePt t="6924" x="2293938" y="4452938"/>
          <p14:tracePt t="6933" x="2311400" y="4452938"/>
          <p14:tracePt t="6941" x="2336800" y="4452938"/>
          <p14:tracePt t="6964" x="2344738" y="4452938"/>
          <p14:tracePt t="6980" x="2362200" y="4452938"/>
          <p14:tracePt t="6997" x="2370138" y="4435475"/>
          <p14:tracePt t="7060" x="2370138" y="4427538"/>
          <p14:tracePt t="7076" x="2344738" y="4419600"/>
          <p14:tracePt t="7085" x="2327275" y="4419600"/>
          <p14:tracePt t="7092" x="2286000" y="4419600"/>
          <p14:tracePt t="7101" x="2251075" y="4419600"/>
          <p14:tracePt t="7108" x="2225675" y="4419600"/>
          <p14:tracePt t="7115" x="2166938" y="4419600"/>
          <p14:tracePt t="7124" x="2124075" y="4410075"/>
          <p14:tracePt t="7133" x="2081213" y="4410075"/>
          <p14:tracePt t="7141" x="2047875" y="4410075"/>
          <p14:tracePt t="7149" x="2012950" y="4410075"/>
          <p14:tracePt t="7156" x="2005013" y="4410075"/>
          <p14:tracePt t="7173" x="1997075" y="4410075"/>
          <p14:tracePt t="7245" x="2012950" y="4410075"/>
          <p14:tracePt t="7253" x="2055813" y="4410075"/>
          <p14:tracePt t="7260" x="2132013" y="4410075"/>
          <p14:tracePt t="7268" x="2217738" y="4410075"/>
          <p14:tracePt t="7277" x="2311400" y="4410075"/>
          <p14:tracePt t="7284" x="2413000" y="4410075"/>
          <p14:tracePt t="7292" x="2514600" y="4410075"/>
          <p14:tracePt t="7301" x="2582863" y="4410075"/>
          <p14:tracePt t="7309" x="2625725" y="4410075"/>
          <p14:tracePt t="7316" x="2659063" y="4410075"/>
          <p14:tracePt t="7324" x="2676525" y="4410075"/>
          <p14:tracePt t="7413" x="2676525" y="4402138"/>
          <p14:tracePt t="7436" x="2616200" y="4402138"/>
          <p14:tracePt t="7444" x="2574925" y="4402138"/>
          <p14:tracePt t="7452" x="2514600" y="4384675"/>
          <p14:tracePt t="7462" x="2455863" y="4384675"/>
          <p14:tracePt t="7468" x="2413000" y="4384675"/>
          <p14:tracePt t="7476" x="2370138" y="4384675"/>
          <p14:tracePt t="7484" x="2327275" y="4384675"/>
          <p14:tracePt t="7492" x="2301875" y="4384675"/>
          <p14:tracePt t="7500" x="2293938" y="4384675"/>
          <p14:tracePt t="7509" x="2276475" y="4384675"/>
          <p14:tracePt t="7517" x="2268538" y="4384675"/>
          <p14:tracePt t="7636" x="2293938" y="4384675"/>
          <p14:tracePt t="7644" x="2327275" y="4384675"/>
          <p14:tracePt t="7652" x="2362200" y="4384675"/>
          <p14:tracePt t="7661" x="2395538" y="4384675"/>
          <p14:tracePt t="7669" x="2438400" y="4384675"/>
          <p14:tracePt t="7677" x="2463800" y="4384675"/>
          <p14:tracePt t="7684" x="2497138" y="4384675"/>
          <p14:tracePt t="7692" x="2532063" y="4384675"/>
          <p14:tracePt t="7700" x="2557463" y="4384675"/>
          <p14:tracePt t="7708" x="2574925" y="4376738"/>
          <p14:tracePt t="7716" x="2608263" y="4376738"/>
          <p14:tracePt t="7725" x="2625725" y="4376738"/>
          <p14:tracePt t="7740" x="2651125" y="4376738"/>
          <p14:tracePt t="7852" x="2625725" y="4376738"/>
          <p14:tracePt t="7860" x="2600325" y="4376738"/>
          <p14:tracePt t="7868" x="2557463" y="4376738"/>
          <p14:tracePt t="7877" x="2524125" y="4376738"/>
          <p14:tracePt t="7885" x="2497138" y="4376738"/>
          <p14:tracePt t="7892" x="2471738" y="4376738"/>
          <p14:tracePt t="7899" x="2463800" y="4376738"/>
          <p14:tracePt t="7908" x="2455863" y="4376738"/>
          <p14:tracePt t="7934" x="2446338" y="4376738"/>
          <p14:tracePt t="7964" x="2455863" y="4376738"/>
          <p14:tracePt t="7972" x="2481263" y="4376738"/>
          <p14:tracePt t="7980" x="2497138" y="4384675"/>
          <p14:tracePt t="7989" x="2540000" y="4384675"/>
          <p14:tracePt t="7997" x="2590800" y="4394200"/>
          <p14:tracePt t="8004" x="2633663" y="4402138"/>
          <p14:tracePt t="8012" x="2668588" y="4402138"/>
          <p14:tracePt t="8020" x="2684463" y="4402138"/>
          <p14:tracePt t="8028" x="2709863" y="4402138"/>
          <p14:tracePt t="8037" x="2744788" y="4402138"/>
          <p14:tracePt t="8044" x="2752725" y="4402138"/>
          <p14:tracePt t="8052" x="2770188" y="4402138"/>
          <p14:tracePt t="8059" x="2795588" y="4402138"/>
          <p14:tracePt t="8067" x="2803525" y="4410075"/>
          <p14:tracePt t="8076" x="2803525" y="4419600"/>
          <p14:tracePt t="8085" x="2803525" y="4435475"/>
          <p14:tracePt t="8093" x="2803525" y="4460875"/>
          <p14:tracePt t="8101" x="2803525" y="4470400"/>
          <p14:tracePt t="8357" x="2811463" y="4470400"/>
          <p14:tracePt t="8364" x="2846388" y="4460875"/>
          <p14:tracePt t="8372" x="2889250" y="4460875"/>
          <p14:tracePt t="8380" x="2914650" y="4452938"/>
          <p14:tracePt t="8388" x="2947988" y="4452938"/>
          <p14:tracePt t="8397" x="2973388" y="4452938"/>
          <p14:tracePt t="8405" x="2990850" y="4452938"/>
          <p14:tracePt t="8413" x="3024188" y="4452938"/>
          <p14:tracePt t="8420" x="3067050" y="4445000"/>
          <p14:tracePt t="8428" x="3127375" y="4427538"/>
          <p14:tracePt t="8436" x="3186113" y="4402138"/>
          <p14:tracePt t="8445" x="3262313" y="4359275"/>
          <p14:tracePt t="8453" x="3330575" y="4341813"/>
          <p14:tracePt t="8462" x="3381375" y="4283075"/>
          <p14:tracePt t="8468" x="3441700" y="4232275"/>
          <p14:tracePt t="8476" x="3533775" y="4138613"/>
          <p14:tracePt t="8483" x="3619500" y="4079875"/>
          <p14:tracePt t="8492" x="3703638" y="4011613"/>
          <p14:tracePt t="8500" x="3789363" y="3943350"/>
          <p14:tracePt t="8508" x="3890963" y="3892550"/>
          <p14:tracePt t="8516" x="3992563" y="3832225"/>
          <p14:tracePt t="8524" x="4086225" y="3781425"/>
          <p14:tracePt t="8532" x="4214813" y="3773488"/>
          <p14:tracePt t="8540" x="4332288" y="3748088"/>
          <p14:tracePt t="8548" x="4418013" y="3738563"/>
          <p14:tracePt t="8556" x="4486275" y="3738563"/>
          <p14:tracePt t="8565" x="4545013" y="3722688"/>
          <p14:tracePt t="8572" x="4605338" y="3722688"/>
          <p14:tracePt t="8580" x="4638675" y="3705225"/>
          <p14:tracePt t="8587" x="4673600" y="3697288"/>
          <p14:tracePt t="8596" x="4699000" y="3697288"/>
          <p14:tracePt t="8605" x="4732338" y="3697288"/>
          <p14:tracePt t="8613" x="4749800" y="3697288"/>
          <p14:tracePt t="8628" x="4757738" y="3697288"/>
          <p14:tracePt t="8645" x="4765675" y="3697288"/>
          <p14:tracePt t="8669" x="4765675" y="3713163"/>
          <p14:tracePt t="8677" x="4765675" y="3730625"/>
          <p14:tracePt t="8684" x="4757738" y="3738563"/>
          <p14:tracePt t="8692" x="4740275" y="3763963"/>
          <p14:tracePt t="8700" x="4740275" y="3773488"/>
          <p14:tracePt t="8708" x="4732338" y="3781425"/>
          <p14:tracePt t="8717" x="4699000" y="3798888"/>
          <p14:tracePt t="8724" x="4699000" y="3806825"/>
          <p14:tracePt t="8732" x="4689475" y="3816350"/>
          <p14:tracePt t="8740" x="4681538" y="3824288"/>
          <p14:tracePt t="8748" x="4656138" y="3841750"/>
          <p14:tracePt t="8756" x="4656138" y="3849688"/>
          <p14:tracePt t="8765" x="4638675" y="3867150"/>
          <p14:tracePt t="8773" x="4621213" y="3883025"/>
          <p14:tracePt t="8781" x="4613275" y="3892550"/>
          <p14:tracePt t="8788" x="4605338" y="3908425"/>
          <p14:tracePt t="8804" x="4595813" y="3917950"/>
          <p14:tracePt t="8812" x="4579938" y="3935413"/>
          <p14:tracePt t="8820" x="4579938" y="3951288"/>
          <p14:tracePt t="8829" x="4570413" y="3976688"/>
          <p14:tracePt t="8836" x="4562475" y="3986213"/>
          <p14:tracePt t="8844" x="4562475" y="4002088"/>
          <p14:tracePt t="8852" x="4554538" y="4019550"/>
          <p14:tracePt t="8860" x="4545013" y="4019550"/>
          <p14:tracePt t="8868" x="4545013" y="4037013"/>
          <p14:tracePt t="8876" x="4537075" y="4044950"/>
          <p14:tracePt t="8892" x="4537075" y="4052888"/>
          <p14:tracePt t="8956" x="4545013" y="4062413"/>
          <p14:tracePt t="8964" x="4579938" y="4044950"/>
          <p14:tracePt t="8972" x="4605338" y="4019550"/>
          <p14:tracePt t="8981" x="4673600" y="3943350"/>
          <p14:tracePt t="8989" x="4724400" y="3875088"/>
          <p14:tracePt t="8997" x="4775200" y="3824288"/>
          <p14:tracePt t="9004" x="4868863" y="3790950"/>
          <p14:tracePt t="9012" x="4927600" y="3756025"/>
          <p14:tracePt t="9020" x="5046663" y="3722688"/>
          <p14:tracePt t="9028" x="5132388" y="3713163"/>
          <p14:tracePt t="9037" x="5241925" y="3697288"/>
          <p14:tracePt t="9045" x="5343525" y="3687763"/>
          <p14:tracePt t="9052" x="5421313" y="3687763"/>
          <p14:tracePt t="9060" x="5505450" y="3687763"/>
          <p14:tracePt t="9068" x="5556250" y="3687763"/>
          <p14:tracePt t="9076" x="5591175" y="3687763"/>
          <p14:tracePt t="9085" x="5616575" y="3687763"/>
          <p14:tracePt t="9092" x="5649913" y="3705225"/>
          <p14:tracePt t="9100" x="5657850" y="3705225"/>
          <p14:tracePt t="9108" x="5675313" y="3730625"/>
          <p14:tracePt t="9115" x="5683250" y="3748088"/>
          <p14:tracePt t="9124" x="5692775" y="3798888"/>
          <p14:tracePt t="9133" x="5700713" y="3816350"/>
          <p14:tracePt t="9141" x="5700713" y="3841750"/>
          <p14:tracePt t="9148" x="5700713" y="3875088"/>
          <p14:tracePt t="9156" x="5700713" y="3892550"/>
          <p14:tracePt t="9164" x="5700713" y="3900488"/>
          <p14:tracePt t="9172" x="5700713" y="3908425"/>
          <p14:tracePt t="9197" x="5700713" y="3917950"/>
          <p14:tracePt t="9237" x="5718175" y="3917950"/>
          <p14:tracePt t="9245" x="5743575" y="3917950"/>
          <p14:tracePt t="9253" x="5768975" y="3917950"/>
          <p14:tracePt t="9260" x="5845175" y="3917950"/>
          <p14:tracePt t="9267" x="5921375" y="3917950"/>
          <p14:tracePt t="9276" x="6007100" y="3917950"/>
          <p14:tracePt t="9284" x="6057900" y="3917950"/>
          <p14:tracePt t="9292" x="6134100" y="3900488"/>
          <p14:tracePt t="9301" x="6194425" y="3900488"/>
          <p14:tracePt t="9308" x="6253163" y="3883025"/>
          <p14:tracePt t="9315" x="6286500" y="3883025"/>
          <p14:tracePt t="9324" x="6329363" y="3883025"/>
          <p14:tracePt t="9332" x="6346825" y="3883025"/>
          <p14:tracePt t="9341" x="6389688" y="3883025"/>
          <p14:tracePt t="9348" x="6415088" y="3883025"/>
          <p14:tracePt t="9357" x="6430963" y="3883025"/>
          <p14:tracePt t="9364" x="6440488" y="3883025"/>
          <p14:tracePt t="9381" x="6448425" y="3883025"/>
          <p14:tracePt t="9388" x="6456363" y="3892550"/>
          <p14:tracePt t="9413" x="6465888" y="3917950"/>
          <p14:tracePt t="9420" x="6483350" y="3943350"/>
          <p14:tracePt t="9428" x="6491288" y="3951288"/>
          <p14:tracePt t="9445" x="6499225" y="3968750"/>
          <p14:tracePt t="9452" x="6499225" y="3986213"/>
          <p14:tracePt t="9461" x="6508750" y="3986213"/>
          <p14:tracePt t="9540" x="6508750" y="3994150"/>
          <p14:tracePt t="9604" x="6516688" y="3994150"/>
          <p14:tracePt t="9636" x="6524625" y="3994150"/>
          <p14:tracePt t="9661" x="6542088" y="3994150"/>
          <p14:tracePt t="9669" x="6550025" y="3994150"/>
          <p14:tracePt t="9684" x="6575425" y="3994150"/>
          <p14:tracePt t="9701" x="6584950" y="3994150"/>
          <p14:tracePt t="9708" x="6610350" y="3994150"/>
          <p14:tracePt t="9716" x="6618288" y="3994150"/>
          <p14:tracePt t="9725" x="6643688" y="3994150"/>
          <p14:tracePt t="9732" x="6669088" y="3994150"/>
          <p14:tracePt t="9740" x="6686550" y="3994150"/>
          <p14:tracePt t="9748" x="6704013" y="3986213"/>
          <p14:tracePt t="9756" x="6729413" y="3986213"/>
          <p14:tracePt t="9773" x="6745288" y="3976688"/>
          <p14:tracePt t="9860" x="6754813" y="3976688"/>
          <p14:tracePt t="9885" x="6762750" y="3976688"/>
          <p14:tracePt t="9900" x="6780213" y="3976688"/>
          <p14:tracePt t="9908" x="6788150" y="3976688"/>
          <p14:tracePt t="9916" x="6797675" y="3976688"/>
          <p14:tracePt t="9932" x="6813550" y="3976688"/>
          <p14:tracePt t="9940" x="6823075" y="3976688"/>
          <p14:tracePt t="9948" x="6831013" y="3976688"/>
          <p14:tracePt t="9964" x="6864350" y="3976688"/>
          <p14:tracePt t="9973" x="6889750" y="3976688"/>
          <p14:tracePt t="9980" x="6924675" y="3976688"/>
          <p14:tracePt t="9989" x="6967538" y="3976688"/>
          <p14:tracePt t="9996" x="7026275" y="3976688"/>
          <p14:tracePt t="10004" x="7069138" y="3976688"/>
          <p14:tracePt t="10012" x="7137400" y="3976688"/>
          <p14:tracePt t="10020" x="7213600" y="3976688"/>
          <p14:tracePt t="10028" x="7256463" y="3976688"/>
          <p14:tracePt t="10038" x="7289800" y="3976688"/>
          <p14:tracePt t="10045" x="7307263" y="3976688"/>
          <p14:tracePt t="10052" x="7332663" y="3976688"/>
          <p14:tracePt t="10060" x="7348538" y="3976688"/>
          <p14:tracePt t="10188" x="7358063" y="3976688"/>
          <p14:tracePt t="10228" x="7358063" y="3986213"/>
          <p14:tracePt t="10237" x="7348538" y="3986213"/>
          <p14:tracePt t="10245" x="7332663" y="3986213"/>
          <p14:tracePt t="10253" x="7315200" y="3986213"/>
          <p14:tracePt t="10260" x="7281863" y="3986213"/>
          <p14:tracePt t="10267" x="7239000" y="3986213"/>
          <p14:tracePt t="10276" x="7178675" y="3994150"/>
          <p14:tracePt t="10284" x="7112000" y="3994150"/>
          <p14:tracePt t="10292" x="6992938" y="3994150"/>
          <p14:tracePt t="10301" x="6881813" y="3994150"/>
          <p14:tracePt t="10309" x="6729413" y="3994150"/>
          <p14:tracePt t="10316" x="6575425" y="3976688"/>
          <p14:tracePt t="10324" x="6415088" y="3951288"/>
          <p14:tracePt t="10332" x="6270625" y="3935413"/>
          <p14:tracePt t="10340" x="6184900" y="3917950"/>
          <p14:tracePt t="10348" x="6126163" y="3917950"/>
          <p14:tracePt t="10357" x="6100763" y="3917950"/>
          <p14:tracePt t="10381" x="6159500" y="3917950"/>
          <p14:tracePt t="10388" x="6261100" y="3917950"/>
          <p14:tracePt t="10397" x="6389688" y="3917950"/>
          <p14:tracePt t="10405" x="6559550" y="3917950"/>
          <p14:tracePt t="10413" x="6729413" y="3917950"/>
          <p14:tracePt t="10420" x="6992938" y="3917950"/>
          <p14:tracePt t="10428" x="7256463" y="3917950"/>
          <p14:tracePt t="10436" x="7485063" y="3917950"/>
          <p14:tracePt t="10445" x="7723188" y="3917950"/>
          <p14:tracePt t="10453" x="7926388" y="3917950"/>
          <p14:tracePt t="10461" x="8096250" y="3917950"/>
          <p14:tracePt t="10469" x="8207375" y="3917950"/>
          <p14:tracePt t="10476" x="8266113" y="3917950"/>
          <p14:tracePt t="10484" x="8301038" y="3917950"/>
          <p14:tracePt t="10492" x="8308975" y="3917950"/>
          <p14:tracePt t="10532" x="8301038" y="3917950"/>
          <p14:tracePt t="10540" x="8283575" y="3917950"/>
          <p14:tracePt t="10548" x="8266113" y="3925888"/>
          <p14:tracePt t="10565" x="8258175" y="3925888"/>
          <p14:tracePt t="10572" x="8250238" y="3935413"/>
          <p14:tracePt t="10588" x="8232775" y="3935413"/>
          <p14:tracePt t="10596" x="8207375" y="3943350"/>
          <p14:tracePt t="10604" x="8164513" y="3968750"/>
          <p14:tracePt t="10613" x="8139113" y="3986213"/>
          <p14:tracePt t="10622" x="8105775" y="4002088"/>
          <p14:tracePt t="10628" x="8070850" y="4019550"/>
          <p14:tracePt t="10636" x="8054975" y="4027488"/>
          <p14:tracePt t="10643" x="8020050" y="4062413"/>
          <p14:tracePt t="10652" x="7994650" y="4113213"/>
          <p14:tracePt t="10660" x="7961313" y="4171950"/>
          <p14:tracePt t="10668" x="7926388" y="4265613"/>
          <p14:tracePt t="10677" x="7918450" y="4308475"/>
          <p14:tracePt t="10684" x="7910513" y="4394200"/>
          <p14:tracePt t="10691" x="7893050" y="4478338"/>
          <p14:tracePt t="10700" x="7893050" y="4564063"/>
          <p14:tracePt t="10708" x="7893050" y="4665663"/>
          <p14:tracePt t="10717" x="7893050" y="4733925"/>
          <p14:tracePt t="10725" x="7875588" y="4827588"/>
          <p14:tracePt t="10732" x="7875588" y="4868863"/>
          <p14:tracePt t="10739" x="7867650" y="4911725"/>
          <p14:tracePt t="10747" x="7859713" y="4946650"/>
          <p14:tracePt t="10756" x="7850188" y="4979988"/>
          <p14:tracePt t="10765" x="7832725" y="5013325"/>
          <p14:tracePt t="10773" x="7816850" y="5038725"/>
          <p14:tracePt t="10781" x="7791450" y="5064125"/>
          <p14:tracePt t="10788" x="7756525" y="5099050"/>
          <p14:tracePt t="10795" x="7705725" y="5124450"/>
          <p14:tracePt t="10804" x="7654925" y="5149850"/>
          <p14:tracePt t="10812" x="7596188" y="5175250"/>
          <p14:tracePt t="10821" x="7527925" y="5226050"/>
          <p14:tracePt t="10829" x="7442200" y="5251450"/>
          <p14:tracePt t="10836" x="7340600" y="5268913"/>
          <p14:tracePt t="10844" x="7256463" y="5268913"/>
          <p14:tracePt t="10852" x="7145338" y="5268913"/>
          <p14:tracePt t="10860" x="7018338" y="5268913"/>
          <p14:tracePt t="10868" x="6899275" y="5268913"/>
          <p14:tracePt t="10877" x="6745288" y="5268913"/>
          <p14:tracePt t="10885" x="6618288" y="5268913"/>
          <p14:tracePt t="10893" x="6508750" y="5268913"/>
          <p14:tracePt t="10900" x="6380163" y="5268913"/>
          <p14:tracePt t="10908" x="6270625" y="5268913"/>
          <p14:tracePt t="10917" x="6184900" y="5268913"/>
          <p14:tracePt t="10925" x="6108700" y="5268913"/>
          <p14:tracePt t="10933" x="6040438" y="5268913"/>
          <p14:tracePt t="10941" x="5981700" y="5268913"/>
          <p14:tracePt t="10948" x="5946775" y="5268913"/>
          <p14:tracePt t="10956" x="5938838" y="5268913"/>
          <p14:tracePt t="10964" x="5905500" y="5276850"/>
          <p14:tracePt t="10973" x="5853113" y="5294313"/>
          <p14:tracePt t="10981" x="5845175" y="5294313"/>
          <p14:tracePt t="10989" x="5811838" y="5294313"/>
          <p14:tracePt t="10996" x="5776913" y="5302250"/>
          <p14:tracePt t="11004" x="5761038" y="5311775"/>
          <p14:tracePt t="11012" x="5735638" y="5311775"/>
          <p14:tracePt t="11021" x="5700713" y="5319713"/>
          <p14:tracePt t="11028" x="5683250" y="5319713"/>
          <p14:tracePt t="11038" x="5675313" y="5337175"/>
          <p14:tracePt t="11045" x="5649913" y="5345113"/>
          <p14:tracePt t="11052" x="5641975" y="5353050"/>
          <p14:tracePt t="11060" x="5632450" y="5353050"/>
          <p14:tracePt t="11068" x="5624513" y="5362575"/>
          <p14:tracePt t="11076" x="5616575" y="5370513"/>
          <p14:tracePt t="11116" x="5607050" y="5380038"/>
          <p14:tracePt t="11237" x="5599113" y="5380038"/>
          <p14:tracePt t="11316" x="5599113" y="5395913"/>
          <p14:tracePt t="11332" x="5591175" y="5413375"/>
          <p14:tracePt t="11389" x="5607050" y="5413375"/>
          <p14:tracePt t="11397" x="5649913" y="5413375"/>
          <p14:tracePt t="11405" x="5692775" y="5413375"/>
          <p14:tracePt t="11413" x="5735638" y="5421313"/>
          <p14:tracePt t="11420" x="5811838" y="5421313"/>
          <p14:tracePt t="11428" x="5862638" y="5421313"/>
          <p14:tracePt t="11436" x="5913438" y="5430838"/>
          <p14:tracePt t="11445" x="5946775" y="5430838"/>
          <p14:tracePt t="11453" x="5997575" y="5446713"/>
          <p14:tracePt t="11462" x="6049963" y="5456238"/>
          <p14:tracePt t="11469" x="6091238" y="5456238"/>
          <p14:tracePt t="11476" x="6151563" y="5464175"/>
          <p14:tracePt t="11484" x="6210300" y="5464175"/>
          <p14:tracePt t="11493" x="6278563" y="5464175"/>
          <p14:tracePt t="11501" x="6354763" y="5472113"/>
          <p14:tracePt t="11509" x="6448425" y="5472113"/>
          <p14:tracePt t="11517" x="6559550" y="5472113"/>
          <p14:tracePt t="11525" x="6704013" y="5472113"/>
          <p14:tracePt t="11532" x="6856413" y="5472113"/>
          <p14:tracePt t="11540" x="7000875" y="5472113"/>
          <p14:tracePt t="11548" x="7188200" y="5472113"/>
          <p14:tracePt t="11556" x="7348538" y="5472113"/>
          <p14:tracePt t="11566" x="7502525" y="5497513"/>
          <p14:tracePt t="11573" x="7646988" y="5514975"/>
          <p14:tracePt t="11580" x="7705725" y="5514975"/>
          <p14:tracePt t="11588" x="7791450" y="5524500"/>
          <p14:tracePt t="11596" x="7850188" y="5532438"/>
          <p14:tracePt t="11604" x="7867650" y="5532438"/>
          <p14:tracePt t="11613" x="7910513" y="5540375"/>
          <p14:tracePt t="11621" x="7910513" y="5549900"/>
          <p14:tracePt t="11829" x="7900988" y="5549900"/>
          <p14:tracePt t="11837" x="7875588" y="5549900"/>
          <p14:tracePt t="11844" x="7859713" y="5549900"/>
          <p14:tracePt t="11852" x="7824788" y="5557838"/>
          <p14:tracePt t="11860" x="7799388" y="5557838"/>
          <p14:tracePt t="11868" x="7766050" y="5557838"/>
          <p14:tracePt t="11877" x="7731125" y="5557838"/>
          <p14:tracePt t="11885" x="7697788" y="5557838"/>
          <p14:tracePt t="11892" x="7662863" y="5557838"/>
          <p14:tracePt t="11900" x="7629525" y="5557838"/>
          <p14:tracePt t="11908" x="7586663" y="5557838"/>
          <p14:tracePt t="11916" x="7553325" y="5557838"/>
          <p14:tracePt t="11925" x="7510463" y="5557838"/>
          <p14:tracePt t="11932" x="7477125" y="5557838"/>
          <p14:tracePt t="11941" x="7442200" y="5557838"/>
          <p14:tracePt t="11948" x="7408863" y="5540375"/>
          <p14:tracePt t="11956" x="7383463" y="5514975"/>
          <p14:tracePt t="11964" x="7358063" y="5464175"/>
          <p14:tracePt t="11973" x="7323138" y="5387975"/>
          <p14:tracePt t="11981" x="7297738" y="5276850"/>
          <p14:tracePt t="11989" x="7281863" y="5141913"/>
          <p14:tracePt t="11996" x="7239000" y="5005388"/>
          <p14:tracePt t="12004" x="7196138" y="4852988"/>
          <p14:tracePt t="12012" x="7119938" y="4648200"/>
          <p14:tracePt t="12020" x="7051675" y="4460875"/>
          <p14:tracePt t="12028" x="6958013" y="4275138"/>
          <p14:tracePt t="12037" x="6899275" y="4113213"/>
          <p14:tracePt t="12045" x="6848475" y="4011613"/>
          <p14:tracePt t="12051" x="6805613" y="3908425"/>
          <p14:tracePt t="12060" x="6797675" y="3832225"/>
          <p14:tracePt t="12068" x="6780213" y="3798888"/>
          <p14:tracePt t="12076" x="6780213" y="3756025"/>
          <p14:tracePt t="12085" x="6754813" y="3722688"/>
          <p14:tracePt t="12093" x="6754813" y="3687763"/>
          <p14:tracePt t="12100" x="6754813" y="3662363"/>
          <p14:tracePt t="12108" x="6754813" y="3646488"/>
          <p14:tracePt t="12116" x="6754813" y="3611563"/>
          <p14:tracePt t="12124" x="6754813" y="3594100"/>
          <p14:tracePt t="12132" x="6754813" y="3578225"/>
          <p14:tracePt t="12140" x="6754813" y="3543300"/>
          <p14:tracePt t="12149" x="6745288" y="3527425"/>
          <p14:tracePt t="12156" x="6745288" y="3509963"/>
          <p14:tracePt t="12163" x="6737350" y="3502025"/>
          <p14:tracePt t="12172" x="6737350" y="3492500"/>
          <p14:tracePt t="12260" x="6754813" y="3517900"/>
          <p14:tracePt t="12268" x="6770688" y="3594100"/>
          <p14:tracePt t="12276" x="6805613" y="3679825"/>
          <p14:tracePt t="12284" x="6813550" y="3773488"/>
          <p14:tracePt t="12293" x="6813550" y="3925888"/>
          <p14:tracePt t="12301" x="6823075" y="4037013"/>
          <p14:tracePt t="12309" x="6856413" y="4181475"/>
          <p14:tracePt t="12316" x="6873875" y="4308475"/>
          <p14:tracePt t="12324" x="6873875" y="4564063"/>
          <p14:tracePt t="12332" x="6873875" y="4683125"/>
          <p14:tracePt t="12340" x="6873875" y="4767263"/>
          <p14:tracePt t="12349" x="6873875" y="4860925"/>
          <p14:tracePt t="12357" x="6873875" y="4979988"/>
          <p14:tracePt t="12364" x="6873875" y="5022850"/>
          <p14:tracePt t="12371" x="6873875" y="5073650"/>
          <p14:tracePt t="12380" x="6873875" y="5106988"/>
          <p14:tracePt t="12388" x="6873875" y="5141913"/>
          <p14:tracePt t="12396" x="6873875" y="5149850"/>
          <p14:tracePt t="12405" x="6864350" y="5157788"/>
          <p14:tracePt t="12412" x="6864350" y="5167313"/>
          <p14:tracePt t="12428" x="6864350" y="5175250"/>
          <p14:tracePt t="12444" x="6856413" y="5175250"/>
          <p14:tracePt t="12700" x="6848475" y="5175250"/>
          <p14:tracePt t="12708" x="6831013" y="5175250"/>
          <p14:tracePt t="12725" x="6805613" y="5175250"/>
          <p14:tracePt t="12732" x="6797675" y="5175250"/>
          <p14:tracePt t="12740" x="6780213" y="5175250"/>
          <p14:tracePt t="12747" x="6770688" y="5175250"/>
          <p14:tracePt t="12756" x="6762750" y="5175250"/>
          <p14:tracePt t="12765" x="6737350" y="5175250"/>
          <p14:tracePt t="12773" x="6729413" y="5175250"/>
          <p14:tracePt t="12781" x="6711950" y="5175250"/>
          <p14:tracePt t="12788" x="6694488" y="5175250"/>
          <p14:tracePt t="12804" x="6669088" y="5175250"/>
          <p14:tracePt t="12821" x="6661150" y="5183188"/>
          <p14:tracePt t="12829" x="6653213" y="5200650"/>
          <p14:tracePt t="12844" x="6653213" y="5226050"/>
          <p14:tracePt t="12852" x="6653213" y="5260975"/>
          <p14:tracePt t="12861" x="6678613" y="5294313"/>
          <p14:tracePt t="12868" x="6694488" y="5319713"/>
          <p14:tracePt t="12877" x="6711950" y="5327650"/>
          <p14:tracePt t="12893" x="6719888" y="5337175"/>
          <p14:tracePt t="12972" x="6729413" y="5345113"/>
          <p14:tracePt t="12988" x="6704013" y="5353050"/>
          <p14:tracePt t="12996" x="6678613" y="5362575"/>
          <p14:tracePt t="13004" x="6618288" y="5380038"/>
          <p14:tracePt t="13012" x="6534150" y="5413375"/>
          <p14:tracePt t="13020" x="6440488" y="5446713"/>
          <p14:tracePt t="13028" x="6338888" y="5489575"/>
          <p14:tracePt t="13035" x="6219825" y="5524500"/>
          <p14:tracePt t="13045" x="6040438" y="5549900"/>
          <p14:tracePt t="13052" x="5845175" y="5591175"/>
          <p14:tracePt t="13060" x="5581650" y="5591175"/>
          <p14:tracePt t="13067" x="5208588" y="5591175"/>
          <p14:tracePt t="13077" x="4732338" y="5540375"/>
          <p14:tracePt t="13084" x="4256088" y="5464175"/>
          <p14:tracePt t="13093" x="3797300" y="5345113"/>
          <p14:tracePt t="13100" x="3313113" y="5200650"/>
          <p14:tracePt t="13108" x="2940050" y="5091113"/>
          <p14:tracePt t="13115" x="2590800" y="4878388"/>
          <p14:tracePt t="13125" x="2286000" y="4699000"/>
          <p14:tracePt t="13133" x="2022475" y="4419600"/>
          <p14:tracePt t="13142" x="1835150" y="4181475"/>
          <p14:tracePt t="13149" x="1647825" y="3841750"/>
          <p14:tracePt t="13156" x="1470025" y="3433763"/>
          <p14:tracePt t="13164" x="1358900" y="3025775"/>
          <p14:tracePt t="13172" x="1249363" y="2676525"/>
          <p14:tracePt t="13180" x="1155700" y="2362200"/>
          <p14:tracePt t="13188" x="1011238" y="2133600"/>
          <p14:tracePt t="13197" x="925513" y="1946275"/>
          <p14:tracePt t="13205" x="815975" y="1725613"/>
          <p14:tracePt t="13212" x="730250" y="1530350"/>
          <p14:tracePt t="13220" x="704850" y="1419225"/>
          <p14:tracePt t="13228" x="646113" y="1300163"/>
          <p14:tracePt t="13236" x="585788" y="1181100"/>
          <p14:tracePt t="13245" x="534988" y="1062038"/>
          <p14:tracePt t="13253" x="492125" y="960438"/>
          <p14:tracePt t="13260" x="450850" y="858838"/>
          <p14:tracePt t="13267" x="433388" y="755650"/>
          <p14:tracePt t="13276" x="433388" y="696913"/>
          <p14:tracePt t="13284" x="433388" y="611188"/>
          <p14:tracePt t="13293" x="433388" y="544513"/>
          <p14:tracePt t="13302" x="433388" y="501650"/>
          <p14:tracePt t="13308" x="433388" y="441325"/>
          <p14:tracePt t="13316" x="433388" y="400050"/>
          <p14:tracePt t="13324" x="433388" y="365125"/>
          <p14:tracePt t="13332" x="400050" y="314325"/>
          <p14:tracePt t="13340" x="373063" y="288925"/>
          <p14:tracePt t="13348" x="296863" y="230188"/>
          <p14:tracePt t="13357" x="177800" y="195263"/>
          <p14:tracePt t="13364" x="76200" y="1524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95A1-D041-4816-B739-C9853A8C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4E31-E7EA-4E37-B858-4F1E53C61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51" y="2584383"/>
            <a:ext cx="10515600" cy="3349490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While current generation != maximum generations</a:t>
            </a:r>
          </a:p>
          <a:p>
            <a:pPr lvl="1"/>
            <a:r>
              <a:rPr lang="en-ZA" dirty="0"/>
              <a:t>Assign a </a:t>
            </a:r>
            <a:r>
              <a:rPr lang="en-ZA" b="1" dirty="0"/>
              <a:t>fitness/error </a:t>
            </a:r>
            <a:r>
              <a:rPr lang="en-ZA" dirty="0"/>
              <a:t>score to each solution.</a:t>
            </a:r>
          </a:p>
          <a:p>
            <a:pPr lvl="1"/>
            <a:r>
              <a:rPr lang="en-ZA" dirty="0"/>
              <a:t>Select solutions from the population.</a:t>
            </a:r>
          </a:p>
          <a:p>
            <a:pPr lvl="2"/>
            <a:r>
              <a:rPr lang="en-ZA" dirty="0"/>
              <a:t>Tournament selection method.</a:t>
            </a:r>
          </a:p>
          <a:p>
            <a:pPr lvl="1"/>
            <a:r>
              <a:rPr lang="en-ZA" dirty="0"/>
              <a:t>Generate offspring (new solution).</a:t>
            </a:r>
          </a:p>
          <a:p>
            <a:pPr lvl="2"/>
            <a:r>
              <a:rPr lang="en-ZA" dirty="0"/>
              <a:t>Crossover and Mutation techniques.</a:t>
            </a:r>
          </a:p>
          <a:p>
            <a:pPr lvl="1"/>
            <a:r>
              <a:rPr lang="en-ZA" dirty="0"/>
              <a:t>Next generation.</a:t>
            </a:r>
          </a:p>
          <a:p>
            <a:pPr lvl="2"/>
            <a:r>
              <a:rPr lang="en-ZA" dirty="0"/>
              <a:t>Immediately copy over fittest solution from the previous generation. </a:t>
            </a:r>
          </a:p>
          <a:p>
            <a:pPr marL="457200" lvl="1" indent="0">
              <a:buNone/>
            </a:pPr>
            <a:endParaRPr lang="en-ZA" dirty="0"/>
          </a:p>
          <a:p>
            <a:pPr lvl="1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701E7-3E83-4DA2-81E9-81B209A3D9C5}"/>
              </a:ext>
            </a:extLst>
          </p:cNvPr>
          <p:cNvSpPr txBox="1"/>
          <p:nvPr/>
        </p:nvSpPr>
        <p:spPr>
          <a:xfrm>
            <a:off x="750651" y="1857983"/>
            <a:ext cx="477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/>
              <a:t>Generate a population of N random solutions.</a:t>
            </a:r>
            <a:endParaRPr lang="en-ZA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84477C7-91D2-45FA-9E05-DCA61424C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45"/>
    </mc:Choice>
    <mc:Fallback>
      <p:transition spd="slow" advTm="3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5" x="611188" y="1087438"/>
          <p14:tracePt t="4243" x="611188" y="1112838"/>
          <p14:tracePt t="4252" x="628650" y="1155700"/>
          <p14:tracePt t="4260" x="661988" y="1198563"/>
          <p14:tracePt t="4267" x="671513" y="1231900"/>
          <p14:tracePt t="4275" x="722313" y="1300163"/>
          <p14:tracePt t="4284" x="773113" y="1350963"/>
          <p14:tracePt t="4291" x="884238" y="1411288"/>
          <p14:tracePt t="4301" x="1003300" y="1452563"/>
          <p14:tracePt t="4308" x="1138238" y="1495425"/>
          <p14:tracePt t="4316" x="1282700" y="1512888"/>
          <p14:tracePt t="4323" x="1409700" y="1512888"/>
          <p14:tracePt t="4331" x="1520825" y="1512888"/>
          <p14:tracePt t="4340" x="1606550" y="1512888"/>
          <p14:tracePt t="4348" x="1673225" y="1495425"/>
          <p14:tracePt t="4356" x="1708150" y="1487488"/>
          <p14:tracePt t="4364" x="1708150" y="1477963"/>
          <p14:tracePt t="4404" x="1690688" y="1477963"/>
          <p14:tracePt t="4412" x="1639888" y="1477963"/>
          <p14:tracePt t="4420" x="1563688" y="1477963"/>
          <p14:tracePt t="4427" x="1495425" y="1477963"/>
          <p14:tracePt t="4435" x="1419225" y="1477963"/>
          <p14:tracePt t="4444" x="1325563" y="1477963"/>
          <p14:tracePt t="4452" x="1214438" y="1477963"/>
          <p14:tracePt t="4461" x="1095375" y="1477963"/>
          <p14:tracePt t="4469" x="1003300" y="1477963"/>
          <p14:tracePt t="4475" x="900113" y="1477963"/>
          <p14:tracePt t="4483" x="798513" y="1477963"/>
          <p14:tracePt t="4492" x="714375" y="1477963"/>
          <p14:tracePt t="4500" x="646113" y="1477963"/>
          <p14:tracePt t="4509" x="603250" y="1477963"/>
          <p14:tracePt t="4516" x="569913" y="1477963"/>
          <p14:tracePt t="4524" x="544513" y="1477963"/>
          <p14:tracePt t="4531" x="534988" y="1477963"/>
          <p14:tracePt t="4539" x="527050" y="1477963"/>
          <p14:tracePt t="4636" x="544513" y="1477963"/>
          <p14:tracePt t="4643" x="620713" y="1477963"/>
          <p14:tracePt t="4651" x="773113" y="1477963"/>
          <p14:tracePt t="4660" x="1011238" y="1477963"/>
          <p14:tracePt t="4669" x="1274763" y="1477963"/>
          <p14:tracePt t="4677" x="1647825" y="1477963"/>
          <p14:tracePt t="4684" x="2106613" y="1477963"/>
          <p14:tracePt t="4691" x="2540000" y="1477963"/>
          <p14:tracePt t="4699" x="2914650" y="1477963"/>
          <p14:tracePt t="4708" x="3287713" y="1477963"/>
          <p14:tracePt t="4716" x="3576638" y="1477963"/>
          <p14:tracePt t="4725" x="3840163" y="1477963"/>
          <p14:tracePt t="4733" x="4017963" y="1477963"/>
          <p14:tracePt t="4740" x="4187825" y="1477963"/>
          <p14:tracePt t="4747" x="4298950" y="1477963"/>
          <p14:tracePt t="4756" x="4443413" y="1477963"/>
          <p14:tracePt t="4764" x="4545013" y="1477963"/>
          <p14:tracePt t="4771" x="4656138" y="1477963"/>
          <p14:tracePt t="4781" x="4783138" y="1477963"/>
          <p14:tracePt t="4788" x="4884738" y="1477963"/>
          <p14:tracePt t="4795" x="4970463" y="1477963"/>
          <p14:tracePt t="4803" x="5038725" y="1477963"/>
          <p14:tracePt t="4812" x="5097463" y="1477963"/>
          <p14:tracePt t="4820" x="5122863" y="1477963"/>
          <p14:tracePt t="4829" x="5148263" y="1477963"/>
          <p14:tracePt t="4837" x="5157788" y="1477963"/>
          <p14:tracePt t="5076" x="5165725" y="1477963"/>
          <p14:tracePt t="5101" x="5173663" y="1477963"/>
          <p14:tracePt t="5116" x="5183188" y="1470025"/>
          <p14:tracePt t="7132" x="5114925" y="1470025"/>
          <p14:tracePt t="7140" x="4995863" y="1487488"/>
          <p14:tracePt t="7149" x="4791075" y="1538288"/>
          <p14:tracePt t="7156" x="4503738" y="1606550"/>
          <p14:tracePt t="7164" x="4121150" y="1639888"/>
          <p14:tracePt t="7171" x="3670300" y="1725613"/>
          <p14:tracePt t="7180" x="3287713" y="1758950"/>
          <p14:tracePt t="7188" x="2947988" y="1809750"/>
          <p14:tracePt t="7196" x="2565400" y="1852613"/>
          <p14:tracePt t="7205" x="2344738" y="1895475"/>
          <p14:tracePt t="7211" x="2200275" y="1920875"/>
          <p14:tracePt t="7219" x="2073275" y="1920875"/>
          <p14:tracePt t="7228" x="1971675" y="1954213"/>
          <p14:tracePt t="7236" x="1911350" y="1963738"/>
          <p14:tracePt t="7245" x="1878013" y="1971675"/>
          <p14:tracePt t="7253" x="1843088" y="1979613"/>
          <p14:tracePt t="7261" x="1809750" y="2005013"/>
          <p14:tracePt t="7269" x="1776413" y="2022475"/>
          <p14:tracePt t="7275" x="1741488" y="2039938"/>
          <p14:tracePt t="7284" x="1708150" y="2047875"/>
          <p14:tracePt t="7292" x="1657350" y="2082800"/>
          <p14:tracePt t="7301" x="1622425" y="2098675"/>
          <p14:tracePt t="7309" x="1528763" y="2133600"/>
          <p14:tracePt t="7316" x="1487488" y="2149475"/>
          <p14:tracePt t="7323" x="1419225" y="2184400"/>
          <p14:tracePt t="7331" x="1384300" y="2200275"/>
          <p14:tracePt t="7340" x="1308100" y="2217738"/>
          <p14:tracePt t="7348" x="1231900" y="2252663"/>
          <p14:tracePt t="7357" x="1173163" y="2286000"/>
          <p14:tracePt t="7364" x="1138238" y="2293938"/>
          <p14:tracePt t="7371" x="1120775" y="2293938"/>
          <p14:tracePt t="7379" x="1104900" y="2293938"/>
          <p14:tracePt t="7964" x="1130300" y="2293938"/>
          <p14:tracePt t="7972" x="1138238" y="2293938"/>
          <p14:tracePt t="7980" x="1173163" y="2293938"/>
          <p14:tracePt t="7988" x="1198563" y="2293938"/>
          <p14:tracePt t="7996" x="1239838" y="2293938"/>
          <p14:tracePt t="8003" x="1290638" y="2293938"/>
          <p14:tracePt t="8011" x="1350963" y="2293938"/>
          <p14:tracePt t="8020" x="1427163" y="2293938"/>
          <p14:tracePt t="8028" x="1495425" y="2293938"/>
          <p14:tracePt t="8036" x="1563688" y="2293938"/>
          <p14:tracePt t="8045" x="1614488" y="2293938"/>
          <p14:tracePt t="8052" x="1682750" y="2293938"/>
          <p14:tracePt t="8060" x="1724025" y="2293938"/>
          <p14:tracePt t="8067" x="1784350" y="2293938"/>
          <p14:tracePt t="8075" x="1827213" y="2293938"/>
          <p14:tracePt t="8084" x="1860550" y="2293938"/>
          <p14:tracePt t="8092" x="1868488" y="2293938"/>
          <p14:tracePt t="8100" x="1903413" y="2293938"/>
          <p14:tracePt t="8107" x="1911350" y="2293938"/>
          <p14:tracePt t="8115" x="1928813" y="2293938"/>
          <p14:tracePt t="8123" x="1936750" y="2293938"/>
          <p14:tracePt t="8140" x="1954213" y="2293938"/>
          <p14:tracePt t="8149" x="1962150" y="2293938"/>
          <p14:tracePt t="8156" x="1979613" y="2293938"/>
          <p14:tracePt t="8164" x="1997075" y="2293938"/>
          <p14:tracePt t="8171" x="2022475" y="2293938"/>
          <p14:tracePt t="8180" x="2055813" y="2293938"/>
          <p14:tracePt t="8187" x="2073275" y="2293938"/>
          <p14:tracePt t="8197" x="2081213" y="2293938"/>
          <p14:tracePt t="8205" x="2098675" y="2293938"/>
          <p14:tracePt t="8212" x="2106613" y="2293938"/>
          <p14:tracePt t="8219" x="2116138" y="2293938"/>
          <p14:tracePt t="8227" x="2132013" y="2293938"/>
          <p14:tracePt t="8236" x="2149475" y="2293938"/>
          <p14:tracePt t="8244" x="2174875" y="2293938"/>
          <p14:tracePt t="8253" x="2208213" y="2293938"/>
          <p14:tracePt t="8261" x="2225675" y="2293938"/>
          <p14:tracePt t="8267" x="2260600" y="2293938"/>
          <p14:tracePt t="8275" x="2286000" y="2293938"/>
          <p14:tracePt t="8284" x="2327275" y="2293938"/>
          <p14:tracePt t="8292" x="2352675" y="2293938"/>
          <p14:tracePt t="8301" x="2379663" y="2293938"/>
          <p14:tracePt t="8309" x="2387600" y="2293938"/>
          <p14:tracePt t="8331" x="2395538" y="2293938"/>
          <p14:tracePt t="8348" x="2413000" y="2293938"/>
          <p14:tracePt t="8364" x="2420938" y="2293938"/>
          <p14:tracePt t="8372" x="2446338" y="2293938"/>
          <p14:tracePt t="8379" x="2463800" y="2293938"/>
          <p14:tracePt t="8388" x="2489200" y="2293938"/>
          <p14:tracePt t="8396" x="2497138" y="2293938"/>
          <p14:tracePt t="8404" x="2514600" y="2293938"/>
          <p14:tracePt t="8612" x="2524125" y="2293938"/>
          <p14:tracePt t="8628" x="2549525" y="2293938"/>
          <p14:tracePt t="8636" x="2557463" y="2293938"/>
          <p14:tracePt t="8643" x="2625725" y="2293938"/>
          <p14:tracePt t="8651" x="2693988" y="2293938"/>
          <p14:tracePt t="8660" x="2795588" y="2293938"/>
          <p14:tracePt t="8669" x="2922588" y="2293938"/>
          <p14:tracePt t="8677" x="3024188" y="2293938"/>
          <p14:tracePt t="8684" x="3117850" y="2293938"/>
          <p14:tracePt t="8691" x="3219450" y="2293938"/>
          <p14:tracePt t="8699" x="3297238" y="2278063"/>
          <p14:tracePt t="8708" x="3355975" y="2268538"/>
          <p14:tracePt t="8716" x="3406775" y="2268538"/>
          <p14:tracePt t="8724" x="3441700" y="2268538"/>
          <p14:tracePt t="8733" x="3475038" y="2268538"/>
          <p14:tracePt t="8740" x="3500438" y="2243138"/>
          <p14:tracePt t="8756" x="3525838" y="2227263"/>
          <p14:tracePt t="8764" x="3551238" y="2209800"/>
          <p14:tracePt t="8772" x="3559175" y="2200275"/>
          <p14:tracePt t="8781" x="3568700" y="2200275"/>
          <p14:tracePt t="8789" x="3576638" y="2200275"/>
          <p14:tracePt t="8836" x="3568700" y="2200275"/>
          <p14:tracePt t="8843" x="3517900" y="2200275"/>
          <p14:tracePt t="8851" x="3406775" y="2200275"/>
          <p14:tracePt t="8859" x="3330575" y="2200275"/>
          <p14:tracePt t="8868" x="3287713" y="2200275"/>
          <p14:tracePt t="8875" x="3244850" y="2200275"/>
          <p14:tracePt t="8885" x="3211513" y="2200275"/>
          <p14:tracePt t="8900" x="3194050" y="2200275"/>
          <p14:tracePt t="9140" x="3194050" y="2209800"/>
          <p14:tracePt t="9148" x="3203575" y="2209800"/>
          <p14:tracePt t="9156" x="3244850" y="2209800"/>
          <p14:tracePt t="9164" x="3270250" y="2209800"/>
          <p14:tracePt t="9171" x="3313113" y="2209800"/>
          <p14:tracePt t="9180" x="3373438" y="2209800"/>
          <p14:tracePt t="9188" x="3467100" y="2209800"/>
          <p14:tracePt t="9197" x="3586163" y="2209800"/>
          <p14:tracePt t="9205" x="3738563" y="2209800"/>
          <p14:tracePt t="9212" x="3873500" y="2209800"/>
          <p14:tracePt t="9219" x="4027488" y="2209800"/>
          <p14:tracePt t="9227" x="4187825" y="2209800"/>
          <p14:tracePt t="9236" x="4341813" y="2217738"/>
          <p14:tracePt t="9244" x="4451350" y="2235200"/>
          <p14:tracePt t="9251" x="4554538" y="2252663"/>
          <p14:tracePt t="9261" x="4613275" y="2260600"/>
          <p14:tracePt t="9268" x="4664075" y="2268538"/>
          <p14:tracePt t="9284" x="4681538" y="2278063"/>
          <p14:tracePt t="9428" x="4689475" y="2278063"/>
          <p14:tracePt t="10525" x="4699000" y="2286000"/>
          <p14:tracePt t="10531" x="4689475" y="2303463"/>
          <p14:tracePt t="10539" x="4605338" y="2336800"/>
          <p14:tracePt t="10549" x="4545013" y="2362200"/>
          <p14:tracePt t="10556" x="4435475" y="2405063"/>
          <p14:tracePt t="10565" x="4349750" y="2430463"/>
          <p14:tracePt t="10572" x="4248150" y="2463800"/>
          <p14:tracePt t="10581" x="4121150" y="2489200"/>
          <p14:tracePt t="10587" x="3992563" y="2506663"/>
          <p14:tracePt t="10595" x="3848100" y="2524125"/>
          <p14:tracePt t="10604" x="3746500" y="2524125"/>
          <p14:tracePt t="10612" x="3662363" y="2524125"/>
          <p14:tracePt t="10621" x="3576638" y="2524125"/>
          <p14:tracePt t="10628" x="3482975" y="2524125"/>
          <p14:tracePt t="10635" x="3389313" y="2532063"/>
          <p14:tracePt t="10643" x="3279775" y="2541588"/>
          <p14:tracePt t="10651" x="3160713" y="2592388"/>
          <p14:tracePt t="10660" x="3041650" y="2633663"/>
          <p14:tracePt t="10668" x="2940050" y="2660650"/>
          <p14:tracePt t="10676" x="2828925" y="2701925"/>
          <p14:tracePt t="10684" x="2709863" y="2752725"/>
          <p14:tracePt t="10691" x="2574925" y="2813050"/>
          <p14:tracePt t="10699" x="2430463" y="2863850"/>
          <p14:tracePt t="10708" x="2311400" y="2897188"/>
          <p14:tracePt t="10716" x="2293938" y="2914650"/>
          <p14:tracePt t="10964" x="2286000" y="2914650"/>
          <p14:tracePt t="10972" x="2268538" y="2906713"/>
          <p14:tracePt t="10989" x="2260600" y="2897188"/>
          <p14:tracePt t="10997" x="2251075" y="2889250"/>
          <p14:tracePt t="11004" x="2243138" y="2881313"/>
          <p14:tracePt t="11011" x="2235200" y="2881313"/>
          <p14:tracePt t="11020" x="2208213" y="2881313"/>
          <p14:tracePt t="11028" x="2192338" y="2881313"/>
          <p14:tracePt t="11037" x="2174875" y="2881313"/>
          <p14:tracePt t="11045" x="2157413" y="2881313"/>
          <p14:tracePt t="11051" x="2149475" y="2881313"/>
          <p14:tracePt t="11059" x="2132013" y="2881313"/>
          <p14:tracePt t="11067" x="2116138" y="2881313"/>
          <p14:tracePt t="11075" x="2090738" y="2881313"/>
          <p14:tracePt t="11084" x="2055813" y="2881313"/>
          <p14:tracePt t="11092" x="2012950" y="2871788"/>
          <p14:tracePt t="11101" x="1954213" y="2871788"/>
          <p14:tracePt t="11108" x="1893888" y="2871788"/>
          <p14:tracePt t="11115" x="1852613" y="2871788"/>
          <p14:tracePt t="11123" x="1776413" y="2863850"/>
          <p14:tracePt t="11132" x="1708150" y="2863850"/>
          <p14:tracePt t="11140" x="1606550" y="2863850"/>
          <p14:tracePt t="11148" x="1538288" y="2863850"/>
          <p14:tracePt t="11156" x="1470025" y="2863850"/>
          <p14:tracePt t="11163" x="1419225" y="2863850"/>
          <p14:tracePt t="11171" x="1401763" y="2863850"/>
          <p14:tracePt t="11180" x="1384300" y="2863850"/>
          <p14:tracePt t="11188" x="1376363" y="2863850"/>
          <p14:tracePt t="11220" x="1376363" y="2871788"/>
          <p14:tracePt t="11227" x="1376363" y="2881313"/>
          <p14:tracePt t="11236" x="1384300" y="2906713"/>
          <p14:tracePt t="11243" x="1452563" y="2940050"/>
          <p14:tracePt t="11252" x="1528763" y="2974975"/>
          <p14:tracePt t="11260" x="1639888" y="2990850"/>
          <p14:tracePt t="11267" x="1766888" y="3016250"/>
          <p14:tracePt t="11275" x="1893888" y="3033713"/>
          <p14:tracePt t="11284" x="2073275" y="3033713"/>
          <p14:tracePt t="11292" x="2208213" y="3033713"/>
          <p14:tracePt t="11300" x="2362200" y="3033713"/>
          <p14:tracePt t="11308" x="2506663" y="3033713"/>
          <p14:tracePt t="11315" x="2633663" y="3033713"/>
          <p14:tracePt t="11323" x="2701925" y="3033713"/>
          <p14:tracePt t="11331" x="2778125" y="3033713"/>
          <p14:tracePt t="11339" x="2828925" y="3033713"/>
          <p14:tracePt t="11348" x="2889250" y="3033713"/>
          <p14:tracePt t="11357" x="2947988" y="3033713"/>
          <p14:tracePt t="11364" x="2973388" y="3033713"/>
          <p14:tracePt t="11372" x="2990850" y="3033713"/>
          <p14:tracePt t="11379" x="3016250" y="3033713"/>
          <p14:tracePt t="11388" x="3033713" y="3033713"/>
          <p14:tracePt t="11396" x="3049588" y="3025775"/>
          <p14:tracePt t="11404" x="3067050" y="3025775"/>
          <p14:tracePt t="11413" x="3074988" y="3016250"/>
          <p14:tracePt t="11484" x="3067050" y="3016250"/>
          <p14:tracePt t="11491" x="2998788" y="3016250"/>
          <p14:tracePt t="11500" x="2914650" y="3016250"/>
          <p14:tracePt t="11508" x="2828925" y="3016250"/>
          <p14:tracePt t="11517" x="2719388" y="3016250"/>
          <p14:tracePt t="11524" x="2616200" y="3016250"/>
          <p14:tracePt t="11531" x="2524125" y="3016250"/>
          <p14:tracePt t="11539" x="2405063" y="3016250"/>
          <p14:tracePt t="11548" x="2311400" y="3016250"/>
          <p14:tracePt t="11556" x="2251075" y="3016250"/>
          <p14:tracePt t="11565" x="2217738" y="3016250"/>
          <p14:tracePt t="11573" x="2208213" y="3016250"/>
          <p14:tracePt t="11628" x="2208213" y="3025775"/>
          <p14:tracePt t="11635" x="2251075" y="3033713"/>
          <p14:tracePt t="11643" x="2319338" y="3033713"/>
          <p14:tracePt t="11651" x="2420938" y="3041650"/>
          <p14:tracePt t="11660" x="2532063" y="3041650"/>
          <p14:tracePt t="11669" x="2676525" y="3051175"/>
          <p14:tracePt t="11677" x="2811463" y="3051175"/>
          <p14:tracePt t="11684" x="2955925" y="3051175"/>
          <p14:tracePt t="11691" x="3109913" y="3051175"/>
          <p14:tracePt t="11699" x="3236913" y="3051175"/>
          <p14:tracePt t="11708" x="3348038" y="3051175"/>
          <p14:tracePt t="11716" x="3449638" y="3051175"/>
          <p14:tracePt t="11725" x="3517900" y="3051175"/>
          <p14:tracePt t="11732" x="3576638" y="3051175"/>
          <p14:tracePt t="11740" x="3602038" y="3051175"/>
          <p14:tracePt t="12156" x="3627438" y="3051175"/>
          <p14:tracePt t="12164" x="3687763" y="3051175"/>
          <p14:tracePt t="12171" x="3806825" y="3051175"/>
          <p14:tracePt t="12180" x="3959225" y="3051175"/>
          <p14:tracePt t="12188" x="4129088" y="3051175"/>
          <p14:tracePt t="12197" x="4359275" y="3051175"/>
          <p14:tracePt t="12204" x="4621213" y="3051175"/>
          <p14:tracePt t="12212" x="4859338" y="3051175"/>
          <p14:tracePt t="12219" x="5054600" y="3051175"/>
          <p14:tracePt t="12227" x="5216525" y="3051175"/>
          <p14:tracePt t="12236" x="5327650" y="3051175"/>
          <p14:tracePt t="12244" x="5368925" y="3051175"/>
          <p14:tracePt t="12252" x="5386388" y="3051175"/>
          <p14:tracePt t="12276" x="5386388" y="3041650"/>
          <p14:tracePt t="12283" x="5353050" y="3033713"/>
          <p14:tracePt t="12292" x="5284788" y="3025775"/>
          <p14:tracePt t="12301" x="5191125" y="3008313"/>
          <p14:tracePt t="12309" x="5097463" y="3008313"/>
          <p14:tracePt t="12316" x="4995863" y="3008313"/>
          <p14:tracePt t="12324" x="4927600" y="3008313"/>
          <p14:tracePt t="12331" x="4843463" y="3008313"/>
          <p14:tracePt t="12340" x="4791075" y="3008313"/>
          <p14:tracePt t="12348" x="4783138" y="3008313"/>
          <p14:tracePt t="12357" x="4749800" y="3008313"/>
          <p14:tracePt t="12372" x="4732338" y="3016250"/>
          <p14:tracePt t="12379" x="4732338" y="3025775"/>
          <p14:tracePt t="12387" x="4724400" y="3025775"/>
          <p14:tracePt t="12421" x="4714875" y="3033713"/>
          <p14:tracePt t="12461" x="4714875" y="3051175"/>
          <p14:tracePt t="12469" x="4724400" y="3059113"/>
          <p14:tracePt t="12475" x="4757738" y="3067050"/>
          <p14:tracePt t="12483" x="4826000" y="3084513"/>
          <p14:tracePt t="12491" x="4910138" y="3084513"/>
          <p14:tracePt t="12499" x="5013325" y="3084513"/>
          <p14:tracePt t="12508" x="5097463" y="3084513"/>
          <p14:tracePt t="12516" x="5199063" y="3084513"/>
          <p14:tracePt t="12524" x="5292725" y="3084513"/>
          <p14:tracePt t="12531" x="5353050" y="3084513"/>
          <p14:tracePt t="12539" x="5411788" y="3084513"/>
          <p14:tracePt t="12548" x="5454650" y="3084513"/>
          <p14:tracePt t="12556" x="5480050" y="3084513"/>
          <p14:tracePt t="12660" x="5462588" y="3084513"/>
          <p14:tracePt t="12669" x="5421313" y="3084513"/>
          <p14:tracePt t="12676" x="5343525" y="3084513"/>
          <p14:tracePt t="12684" x="5249863" y="3084513"/>
          <p14:tracePt t="12691" x="5114925" y="3059113"/>
          <p14:tracePt t="12699" x="4978400" y="3051175"/>
          <p14:tracePt t="12707" x="4826000" y="3051175"/>
          <p14:tracePt t="12717" x="4699000" y="3033713"/>
          <p14:tracePt t="12725" x="4579938" y="3025775"/>
          <p14:tracePt t="12733" x="4494213" y="3025775"/>
          <p14:tracePt t="12740" x="4460875" y="3008313"/>
          <p14:tracePt t="12747" x="4451350" y="3008313"/>
          <p14:tracePt t="12852" x="4451350" y="3000375"/>
          <p14:tracePt t="12868" x="4519613" y="3000375"/>
          <p14:tracePt t="12876" x="4656138" y="3000375"/>
          <p14:tracePt t="12884" x="4851400" y="3000375"/>
          <p14:tracePt t="12892" x="5080000" y="3000375"/>
          <p14:tracePt t="12900" x="5368925" y="3000375"/>
          <p14:tracePt t="12907" x="5692775" y="3000375"/>
          <p14:tracePt t="12916" x="5981700" y="3000375"/>
          <p14:tracePt t="12924" x="6210300" y="3000375"/>
          <p14:tracePt t="12931" x="6415088" y="3000375"/>
          <p14:tracePt t="12941" x="6618288" y="3000375"/>
          <p14:tracePt t="12948" x="6797675" y="3000375"/>
          <p14:tracePt t="12955" x="6924675" y="3000375"/>
          <p14:tracePt t="12963" x="7034213" y="3000375"/>
          <p14:tracePt t="12972" x="7145338" y="3000375"/>
          <p14:tracePt t="12979" x="7246938" y="3000375"/>
          <p14:tracePt t="12989" x="7340600" y="3000375"/>
          <p14:tracePt t="12996" x="7442200" y="3000375"/>
          <p14:tracePt t="13003" x="7518400" y="3000375"/>
          <p14:tracePt t="13011" x="7612063" y="3000375"/>
          <p14:tracePt t="13019" x="7672388" y="3000375"/>
          <p14:tracePt t="13028" x="7731125" y="3000375"/>
          <p14:tracePt t="13037" x="7799388" y="3000375"/>
          <p14:tracePt t="13045" x="7842250" y="3000375"/>
          <p14:tracePt t="13052" x="7900988" y="3000375"/>
          <p14:tracePt t="13059" x="7951788" y="2990850"/>
          <p14:tracePt t="13067" x="7994650" y="2990850"/>
          <p14:tracePt t="13076" x="8037513" y="2982913"/>
          <p14:tracePt t="13084" x="8088313" y="2965450"/>
          <p14:tracePt t="13091" x="8121650" y="2965450"/>
          <p14:tracePt t="13101" x="8147050" y="2965450"/>
          <p14:tracePt t="13108" x="8181975" y="2957513"/>
          <p14:tracePt t="13115" x="8232775" y="2940050"/>
          <p14:tracePt t="13124" x="8250238" y="2940050"/>
          <p14:tracePt t="13132" x="8283575" y="2922588"/>
          <p14:tracePt t="13140" x="8308975" y="2914650"/>
          <p14:tracePt t="13148" x="8318500" y="2906713"/>
          <p14:tracePt t="13156" x="8326438" y="2906713"/>
          <p14:tracePt t="13163" x="8334375" y="2897188"/>
          <p14:tracePt t="13171" x="8343900" y="2897188"/>
          <p14:tracePt t="13180" x="8359775" y="2889250"/>
          <p14:tracePt t="13188" x="8377238" y="2881313"/>
          <p14:tracePt t="13196" x="8402638" y="2871788"/>
          <p14:tracePt t="13204" x="8410575" y="2871788"/>
          <p14:tracePt t="13212" x="8435975" y="2863850"/>
          <p14:tracePt t="13219" x="8462963" y="2846388"/>
          <p14:tracePt t="13227" x="8478838" y="2838450"/>
          <p14:tracePt t="13244" x="8488363" y="2838450"/>
          <p14:tracePt t="13348" x="8488363" y="2813050"/>
          <p14:tracePt t="13357" x="8445500" y="2805113"/>
          <p14:tracePt t="13364" x="8343900" y="2778125"/>
          <p14:tracePt t="13371" x="8181975" y="2744788"/>
          <p14:tracePt t="13380" x="7867650" y="2676525"/>
          <p14:tracePt t="13388" x="7715250" y="2660650"/>
          <p14:tracePt t="13396" x="7535863" y="2651125"/>
          <p14:tracePt t="13404" x="7323138" y="2633663"/>
          <p14:tracePt t="13412" x="7119938" y="2633663"/>
          <p14:tracePt t="13420" x="6967538" y="2633663"/>
          <p14:tracePt t="13427" x="6831013" y="2633663"/>
          <p14:tracePt t="13435" x="6711950" y="2633663"/>
          <p14:tracePt t="13443" x="6600825" y="2633663"/>
          <p14:tracePt t="13452" x="6491288" y="2633663"/>
          <p14:tracePt t="13459" x="6380163" y="2633663"/>
          <p14:tracePt t="13469" x="6261100" y="2633663"/>
          <p14:tracePt t="13475" x="6075363" y="2633663"/>
          <p14:tracePt t="13483" x="5946775" y="2633663"/>
          <p14:tracePt t="13491" x="5768975" y="2633663"/>
          <p14:tracePt t="13500" x="5565775" y="2633663"/>
          <p14:tracePt t="13508" x="5411788" y="2633663"/>
          <p14:tracePt t="13516" x="5276850" y="2633663"/>
          <p14:tracePt t="13525" x="5148263" y="2633663"/>
          <p14:tracePt t="13531" x="5046663" y="2633663"/>
          <p14:tracePt t="13539" x="4953000" y="2633663"/>
          <p14:tracePt t="13548" x="4876800" y="2633663"/>
          <p14:tracePt t="13556" x="4808538" y="2633663"/>
          <p14:tracePt t="13565" x="4783138" y="2633663"/>
          <p14:tracePt t="13572" x="4724400" y="2668588"/>
          <p14:tracePt t="13580" x="4706938" y="2676525"/>
          <p14:tracePt t="13587" x="4664075" y="2701925"/>
          <p14:tracePt t="13595" x="4656138" y="2711450"/>
          <p14:tracePt t="13604" x="4621213" y="2736850"/>
          <p14:tracePt t="13612" x="4595813" y="2752725"/>
          <p14:tracePt t="13621" x="4579938" y="2770188"/>
          <p14:tracePt t="13629" x="4579938" y="2778125"/>
          <p14:tracePt t="13635" x="4579938" y="2805113"/>
          <p14:tracePt t="13643" x="4579938" y="2813050"/>
          <p14:tracePt t="13651" x="4579938" y="2820988"/>
          <p14:tracePt t="13660" x="4579938" y="2846388"/>
          <p14:tracePt t="13668" x="4595813" y="2871788"/>
          <p14:tracePt t="13677" x="4630738" y="2897188"/>
          <p14:tracePt t="13684" x="4681538" y="2914650"/>
          <p14:tracePt t="13691" x="4740275" y="2940050"/>
          <p14:tracePt t="13699" x="4826000" y="2957513"/>
          <p14:tracePt t="13708" x="4927600" y="2957513"/>
          <p14:tracePt t="13717" x="5038725" y="2974975"/>
          <p14:tracePt t="13725" x="5165725" y="2974975"/>
          <p14:tracePt t="13733" x="5310188" y="2974975"/>
          <p14:tracePt t="13740" x="5446713" y="2974975"/>
          <p14:tracePt t="13747" x="5573713" y="2974975"/>
          <p14:tracePt t="13755" x="5718175" y="2974975"/>
          <p14:tracePt t="13764" x="5870575" y="2974975"/>
          <p14:tracePt t="13772" x="5997575" y="2974975"/>
          <p14:tracePt t="13780" x="6083300" y="2974975"/>
          <p14:tracePt t="13789" x="6210300" y="2974975"/>
          <p14:tracePt t="13796" x="6321425" y="2974975"/>
          <p14:tracePt t="13803" x="6430963" y="2974975"/>
          <p14:tracePt t="13812" x="6559550" y="2974975"/>
          <p14:tracePt t="13820" x="6686550" y="2974975"/>
          <p14:tracePt t="13829" x="6797675" y="2974975"/>
          <p14:tracePt t="13837" x="6924675" y="2974975"/>
          <p14:tracePt t="13844" x="7069138" y="2974975"/>
          <p14:tracePt t="13851" x="7137400" y="2974975"/>
          <p14:tracePt t="13860" x="7281863" y="2974975"/>
          <p14:tracePt t="13868" x="7400925" y="2974975"/>
          <p14:tracePt t="13876" x="7502525" y="2974975"/>
          <p14:tracePt t="13885" x="7578725" y="2974975"/>
          <p14:tracePt t="13892" x="7629525" y="2974975"/>
          <p14:tracePt t="13899" x="7680325" y="2965450"/>
          <p14:tracePt t="13907" x="7731125" y="2940050"/>
          <p14:tracePt t="13915" x="7756525" y="2932113"/>
          <p14:tracePt t="13924" x="7766050" y="2932113"/>
          <p14:tracePt t="13932" x="7791450" y="2932113"/>
          <p14:tracePt t="13941" x="7799388" y="2922588"/>
          <p14:tracePt t="13948" x="7816850" y="2922588"/>
          <p14:tracePt t="13955" x="7832725" y="2906713"/>
          <p14:tracePt t="13971" x="7850188" y="2906713"/>
          <p14:tracePt t="13980" x="7859713" y="2906713"/>
          <p14:tracePt t="14060" x="7867650" y="2906713"/>
          <p14:tracePt t="14093" x="7867650" y="2897188"/>
          <p14:tracePt t="14107" x="7885113" y="2897188"/>
          <p14:tracePt t="14125" x="7893050" y="2897188"/>
          <p14:tracePt t="14131" x="7900988" y="2897188"/>
          <p14:tracePt t="14140" x="7910513" y="2889250"/>
          <p14:tracePt t="14147" x="7918450" y="2889250"/>
          <p14:tracePt t="14163" x="7926388" y="2889250"/>
          <p14:tracePt t="14171" x="7935913" y="2881313"/>
          <p14:tracePt t="14197" x="7935913" y="2871788"/>
          <p14:tracePt t="14205" x="7943850" y="2871788"/>
          <p14:tracePt t="14211" x="7951788" y="2871788"/>
          <p14:tracePt t="14244" x="7961313" y="2871788"/>
          <p14:tracePt t="14275" x="7961313" y="2863850"/>
          <p14:tracePt t="14372" x="7977188" y="2863850"/>
          <p14:tracePt t="14379" x="8020050" y="2863850"/>
          <p14:tracePt t="14387" x="8113713" y="2863850"/>
          <p14:tracePt t="14396" x="8189913" y="2863850"/>
          <p14:tracePt t="14404" x="8232775" y="2863850"/>
          <p14:tracePt t="14412" x="8250238" y="2863850"/>
          <p14:tracePt t="14421" x="8266113" y="2855913"/>
          <p14:tracePt t="14427" x="8275638" y="2855913"/>
          <p14:tracePt t="14435" x="8291513" y="2855913"/>
          <p14:tracePt t="14443" x="8308975" y="2855913"/>
          <p14:tracePt t="14452" x="8334375" y="2855913"/>
          <p14:tracePt t="14460" x="8343900" y="2855913"/>
          <p14:tracePt t="14469" x="8359775" y="2855913"/>
          <p14:tracePt t="14476" x="8369300" y="2846388"/>
          <p14:tracePt t="15140" x="8343900" y="2846388"/>
          <p14:tracePt t="15149" x="8291513" y="2846388"/>
          <p14:tracePt t="15156" x="8189913" y="2846388"/>
          <p14:tracePt t="15163" x="8096250" y="2846388"/>
          <p14:tracePt t="15172" x="8012113" y="2846388"/>
          <p14:tracePt t="15180" x="7885113" y="2863850"/>
          <p14:tracePt t="15189" x="7723188" y="2871788"/>
          <p14:tracePt t="15197" x="7485063" y="2914650"/>
          <p14:tracePt t="15205" x="7213600" y="2932113"/>
          <p14:tracePt t="15211" x="6864350" y="2932113"/>
          <p14:tracePt t="15219" x="6600825" y="2949575"/>
          <p14:tracePt t="15227" x="6261100" y="3000375"/>
          <p14:tracePt t="15236" x="5956300" y="3067050"/>
          <p14:tracePt t="15245" x="5802313" y="3084513"/>
          <p14:tracePt t="15252" x="5538788" y="3109913"/>
          <p14:tracePt t="15260" x="5310188" y="3152775"/>
          <p14:tracePt t="15268" x="5157788" y="3170238"/>
          <p14:tracePt t="15275" x="5003800" y="3170238"/>
          <p14:tracePt t="15283" x="4851400" y="3170238"/>
          <p14:tracePt t="15292" x="4732338" y="3170238"/>
          <p14:tracePt t="15300" x="4638675" y="3170238"/>
          <p14:tracePt t="15309" x="4537075" y="3170238"/>
          <p14:tracePt t="15316" x="4435475" y="3170238"/>
          <p14:tracePt t="15323" x="4349750" y="3170238"/>
          <p14:tracePt t="15331" x="4291013" y="3178175"/>
          <p14:tracePt t="15340" x="4230688" y="3195638"/>
          <p14:tracePt t="15348" x="4171950" y="3211513"/>
          <p14:tracePt t="15357" x="4137025" y="3211513"/>
          <p14:tracePt t="15365" x="4095750" y="3211513"/>
          <p14:tracePt t="15371" x="4070350" y="3211513"/>
          <p14:tracePt t="15379" x="4017963" y="3228975"/>
          <p14:tracePt t="15387" x="3976688" y="3228975"/>
          <p14:tracePt t="15396" x="3916363" y="3246438"/>
          <p14:tracePt t="15403" x="3857625" y="3246438"/>
          <p14:tracePt t="15412" x="3814763" y="3246438"/>
          <p14:tracePt t="15420" x="3729038" y="3246438"/>
          <p14:tracePt t="15428" x="3652838" y="3246438"/>
          <p14:tracePt t="15435" x="3586163" y="3254375"/>
          <p14:tracePt t="15443" x="3467100" y="3271838"/>
          <p14:tracePt t="15452" x="3424238" y="3279775"/>
          <p14:tracePt t="15461" x="3373438" y="3297238"/>
          <p14:tracePt t="15469" x="3338513" y="3314700"/>
          <p14:tracePt t="15476" x="3305175" y="3322638"/>
          <p14:tracePt t="15483" x="3262313" y="3340100"/>
          <p14:tracePt t="15492" x="3228975" y="3348038"/>
          <p14:tracePt t="15500" x="3178175" y="3355975"/>
          <p14:tracePt t="15508" x="3135313" y="3355975"/>
          <p14:tracePt t="15517" x="3092450" y="3365500"/>
          <p14:tracePt t="15525" x="3041650" y="3390900"/>
          <p14:tracePt t="15531" x="3008313" y="3398838"/>
          <p14:tracePt t="15539" x="2973388" y="3398838"/>
          <p14:tracePt t="15547" x="2955925" y="3398838"/>
          <p14:tracePt t="15556" x="2940050" y="3398838"/>
          <p14:tracePt t="15565" x="2922588" y="3408363"/>
          <p14:tracePt t="15579" x="2905125" y="3408363"/>
          <p14:tracePt t="15587" x="2897188" y="3408363"/>
          <p14:tracePt t="15595" x="2846388" y="3424238"/>
          <p14:tracePt t="15604" x="2786063" y="3449638"/>
          <p14:tracePt t="15612" x="2684463" y="3467100"/>
          <p14:tracePt t="15621" x="2633663" y="3502025"/>
          <p14:tracePt t="15629" x="2633663" y="3509963"/>
          <p14:tracePt t="15795" x="2616200" y="3509963"/>
          <p14:tracePt t="15803" x="2590800" y="3502025"/>
          <p14:tracePt t="15811" x="2574925" y="3484563"/>
          <p14:tracePt t="15820" x="2557463" y="3467100"/>
          <p14:tracePt t="15828" x="2532063" y="3441700"/>
          <p14:tracePt t="15837" x="2532063" y="3424238"/>
          <p14:tracePt t="15844" x="2532063" y="3408363"/>
          <p14:tracePt t="15851" x="2532063" y="3390900"/>
          <p14:tracePt t="15869" x="2532063" y="3382963"/>
          <p14:tracePt t="15956" x="2532063" y="3373438"/>
          <p14:tracePt t="15964" x="2540000" y="3365500"/>
          <p14:tracePt t="15980" x="2549525" y="3365500"/>
          <p14:tracePt t="15997" x="2557463" y="3365500"/>
          <p14:tracePt t="16011" x="2565400" y="3365500"/>
          <p14:tracePt t="16020" x="2574925" y="3365500"/>
          <p14:tracePt t="16028" x="2582863" y="3365500"/>
          <p14:tracePt t="16036" x="2590800" y="3365500"/>
          <p14:tracePt t="16045" x="2600325" y="3365500"/>
          <p14:tracePt t="16052" x="2616200" y="3365500"/>
          <p14:tracePt t="16059" x="2651125" y="3365500"/>
          <p14:tracePt t="16067" x="2668588" y="3365500"/>
          <p14:tracePt t="16076" x="2735263" y="3365500"/>
          <p14:tracePt t="16084" x="2820988" y="3365500"/>
          <p14:tracePt t="16091" x="2922588" y="3365500"/>
          <p14:tracePt t="16101" x="3033713" y="3365500"/>
          <p14:tracePt t="16107" x="3143250" y="3365500"/>
          <p14:tracePt t="16115" x="3262313" y="3330575"/>
          <p14:tracePt t="16123" x="3322638" y="3330575"/>
          <p14:tracePt t="16131" x="3406775" y="3330575"/>
          <p14:tracePt t="16140" x="3414713" y="3330575"/>
          <p14:tracePt t="16149" x="3441700" y="3322638"/>
          <p14:tracePt t="16500" x="3457575" y="3322638"/>
          <p14:tracePt t="16508" x="3492500" y="3322638"/>
          <p14:tracePt t="16517" x="3543300" y="3322638"/>
          <p14:tracePt t="16525" x="3644900" y="3305175"/>
          <p14:tracePt t="16531" x="3771900" y="3279775"/>
          <p14:tracePt t="16539" x="3900488" y="3254375"/>
          <p14:tracePt t="16548" x="4070350" y="3203575"/>
          <p14:tracePt t="16556" x="4197350" y="3178175"/>
          <p14:tracePt t="16564" x="4273550" y="3152775"/>
          <p14:tracePt t="16572" x="4298950" y="3135313"/>
          <p14:tracePt t="16684" x="4291013" y="3135313"/>
          <p14:tracePt t="16699" x="4291013" y="3144838"/>
          <p14:tracePt t="16708" x="4281488" y="3160713"/>
          <p14:tracePt t="16716" x="4273550" y="3186113"/>
          <p14:tracePt t="16724" x="4273550" y="3195638"/>
          <p14:tracePt t="16732" x="4273550" y="3203575"/>
          <p14:tracePt t="16740" x="4273550" y="3221038"/>
          <p14:tracePt t="16747" x="4273550" y="3246438"/>
          <p14:tracePt t="16764" x="4273550" y="3254375"/>
          <p14:tracePt t="16771" x="4273550" y="3263900"/>
          <p14:tracePt t="16781" x="4273550" y="3271838"/>
          <p14:tracePt t="16795" x="4291013" y="3289300"/>
          <p14:tracePt t="16812" x="4298950" y="3297238"/>
          <p14:tracePt t="16820" x="4324350" y="3297238"/>
          <p14:tracePt t="16828" x="4341813" y="3305175"/>
          <p14:tracePt t="16844" x="4349750" y="3305175"/>
          <p14:tracePt t="16859" x="4367213" y="3322638"/>
          <p14:tracePt t="16948" x="4375150" y="3322638"/>
          <p14:tracePt t="16988" x="4392613" y="3322638"/>
          <p14:tracePt t="17045" x="4400550" y="3330575"/>
          <p14:tracePt t="17060" x="4410075" y="3340100"/>
          <p14:tracePt t="17076" x="4410075" y="3348038"/>
          <p14:tracePt t="17091" x="4418013" y="3348038"/>
          <p14:tracePt t="17101" x="4425950" y="3355975"/>
          <p14:tracePt t="17132" x="4425950" y="3365500"/>
          <p14:tracePt t="17180" x="4435475" y="3365500"/>
          <p14:tracePt t="17195" x="4443413" y="3365500"/>
          <p14:tracePt t="17220" x="4451350" y="3365500"/>
          <p14:tracePt t="17243" x="4468813" y="3382963"/>
          <p14:tracePt t="17252" x="4486275" y="3382963"/>
          <p14:tracePt t="17260" x="4494213" y="3382963"/>
          <p14:tracePt t="17268" x="4519613" y="3390900"/>
          <p14:tracePt t="17275" x="4545013" y="3390900"/>
          <p14:tracePt t="17284" x="4587875" y="3390900"/>
          <p14:tracePt t="17292" x="4630738" y="3398838"/>
          <p14:tracePt t="17301" x="4699000" y="3398838"/>
          <p14:tracePt t="17309" x="4757738" y="3398838"/>
          <p14:tracePt t="17316" x="4859338" y="3398838"/>
          <p14:tracePt t="17324" x="4927600" y="3398838"/>
          <p14:tracePt t="17331" x="5013325" y="3398838"/>
          <p14:tracePt t="17340" x="5072063" y="3398838"/>
          <p14:tracePt t="17348" x="5114925" y="3398838"/>
          <p14:tracePt t="17357" x="5173663" y="3398838"/>
          <p14:tracePt t="17364" x="5216525" y="3398838"/>
          <p14:tracePt t="17371" x="5249863" y="3398838"/>
          <p14:tracePt t="17379" x="5284788" y="3398838"/>
          <p14:tracePt t="17387" x="5327650" y="3398838"/>
          <p14:tracePt t="17397" x="5343525" y="3398838"/>
          <p14:tracePt t="17405" x="5411788" y="3398838"/>
          <p14:tracePt t="17413" x="5454650" y="3398838"/>
          <p14:tracePt t="17420" x="5522913" y="3398838"/>
          <p14:tracePt t="17427" x="5616575" y="3398838"/>
          <p14:tracePt t="17435" x="5700713" y="3365500"/>
          <p14:tracePt t="17443" x="5827713" y="3348038"/>
          <p14:tracePt t="17452" x="5956300" y="3330575"/>
          <p14:tracePt t="17461" x="6049963" y="3314700"/>
          <p14:tracePt t="17468" x="6134100" y="3305175"/>
          <p14:tracePt t="17476" x="6194425" y="3297238"/>
          <p14:tracePt t="17483" x="6253163" y="3271838"/>
          <p14:tracePt t="17491" x="6270625" y="3271838"/>
          <p14:tracePt t="17500" x="6278563" y="3271838"/>
          <p14:tracePt t="17540" x="6286500" y="3271838"/>
          <p14:tracePt t="17548" x="6296025" y="3271838"/>
          <p14:tracePt t="17556" x="6311900" y="3271838"/>
          <p14:tracePt t="17565" x="6338888" y="3271838"/>
          <p14:tracePt t="17573" x="6372225" y="3279775"/>
          <p14:tracePt t="17579" x="6430963" y="3314700"/>
          <p14:tracePt t="17587" x="6465888" y="3330575"/>
          <p14:tracePt t="17595" x="6524625" y="3340100"/>
          <p14:tracePt t="17604" x="6575425" y="3365500"/>
          <p14:tracePt t="17612" x="6618288" y="3373438"/>
          <p14:tracePt t="17621" x="6678613" y="3373438"/>
          <p14:tracePt t="17629" x="6711950" y="3373438"/>
          <p14:tracePt t="17636" x="6754813" y="3373438"/>
          <p14:tracePt t="17643" x="6770688" y="3382963"/>
          <p14:tracePt t="17651" x="6797675" y="3382963"/>
          <p14:tracePt t="17660" x="6805613" y="3382963"/>
          <p14:tracePt t="17669" x="6813550" y="3382963"/>
          <p14:tracePt t="17676" x="6823075" y="3382963"/>
          <p14:tracePt t="17684" x="6831013" y="3382963"/>
          <p14:tracePt t="17692" x="6838950" y="3382963"/>
          <p14:tracePt t="17707" x="6864350" y="3382963"/>
          <p14:tracePt t="17724" x="6873875" y="3382963"/>
          <p14:tracePt t="17732" x="6889750" y="3382963"/>
          <p14:tracePt t="17757" x="6899275" y="3382963"/>
          <p14:tracePt t="17773" x="6907213" y="3382963"/>
          <p14:tracePt t="18565" x="6856413" y="3373438"/>
          <p14:tracePt t="18573" x="6745288" y="3373438"/>
          <p14:tracePt t="18580" x="6618288" y="3373438"/>
          <p14:tracePt t="18587" x="6473825" y="3373438"/>
          <p14:tracePt t="18595" x="6321425" y="3390900"/>
          <p14:tracePt t="18604" x="6202363" y="3424238"/>
          <p14:tracePt t="18612" x="6024563" y="3433763"/>
          <p14:tracePt t="18620" x="5913438" y="3459163"/>
          <p14:tracePt t="18628" x="5768975" y="3484563"/>
          <p14:tracePt t="18635" x="5624513" y="3492500"/>
          <p14:tracePt t="18643" x="5513388" y="3509963"/>
          <p14:tracePt t="18652" x="5429250" y="3517900"/>
          <p14:tracePt t="18660" x="5353050" y="3535363"/>
          <p14:tracePt t="18668" x="5267325" y="3535363"/>
          <p14:tracePt t="18677" x="5157788" y="3552825"/>
          <p14:tracePt t="18684" x="5038725" y="3568700"/>
          <p14:tracePt t="18691" x="4868863" y="3568700"/>
          <p14:tracePt t="18699" x="4740275" y="3611563"/>
          <p14:tracePt t="18707" x="4621213" y="3619500"/>
          <p14:tracePt t="18716" x="4537075" y="3629025"/>
          <p14:tracePt t="18725" x="4435475" y="3662363"/>
          <p14:tracePt t="18732" x="4375150" y="3671888"/>
          <p14:tracePt t="18740" x="4291013" y="3687763"/>
          <p14:tracePt t="18747" x="4256088" y="3687763"/>
          <p14:tracePt t="18755" x="4187825" y="3705225"/>
          <p14:tracePt t="18764" x="4146550" y="3713163"/>
          <p14:tracePt t="18771" x="4086225" y="3722688"/>
          <p14:tracePt t="18781" x="4027488" y="3730625"/>
          <p14:tracePt t="18788" x="3976688" y="3730625"/>
          <p14:tracePt t="18795" x="3848100" y="3756025"/>
          <p14:tracePt t="18804" x="3781425" y="3763963"/>
          <p14:tracePt t="18811" x="3678238" y="3781425"/>
          <p14:tracePt t="18820" x="3602038" y="3781425"/>
          <p14:tracePt t="18827" x="3543300" y="3790950"/>
          <p14:tracePt t="18837" x="3482975" y="3806825"/>
          <p14:tracePt t="18843" x="3467100" y="3806825"/>
          <p14:tracePt t="18851" x="3432175" y="3806825"/>
          <p14:tracePt t="18859" x="3406775" y="3806825"/>
          <p14:tracePt t="18868" x="3363913" y="3806825"/>
          <p14:tracePt t="18875" x="3279775" y="3806825"/>
          <p14:tracePt t="18885" x="3211513" y="3816350"/>
          <p14:tracePt t="18892" x="3117850" y="3832225"/>
          <p14:tracePt t="18899" x="3059113" y="3875088"/>
          <p14:tracePt t="18907" x="3041650" y="3883025"/>
          <p14:tracePt t="19132" x="3033713" y="3883025"/>
          <p14:tracePt t="19140" x="3016250" y="3875088"/>
          <p14:tracePt t="19155" x="2982913" y="3867150"/>
          <p14:tracePt t="19164" x="2973388" y="3857625"/>
          <p14:tracePt t="19171" x="2955925" y="3849688"/>
          <p14:tracePt t="19188" x="2947988" y="3841750"/>
          <p14:tracePt t="19205" x="2947988" y="3824288"/>
          <p14:tracePt t="19212" x="2947988" y="3798888"/>
          <p14:tracePt t="19227" x="2947988" y="3790950"/>
          <p14:tracePt t="19236" x="2947988" y="3781425"/>
          <p14:tracePt t="19244" x="2947988" y="3773488"/>
          <p14:tracePt t="19251" x="2947988" y="3763963"/>
          <p14:tracePt t="19275" x="2947988" y="3748088"/>
          <p14:tracePt t="19309" x="2965450" y="3738563"/>
          <p14:tracePt t="19340" x="2973388" y="3738563"/>
          <p14:tracePt t="19348" x="2990850" y="3738563"/>
          <p14:tracePt t="19356" x="3016250" y="3738563"/>
          <p14:tracePt t="19364" x="3024188" y="3738563"/>
          <p14:tracePt t="19371" x="3059113" y="3738563"/>
          <p14:tracePt t="19379" x="3100388" y="3738563"/>
          <p14:tracePt t="19388" x="3160713" y="3756025"/>
          <p14:tracePt t="19396" x="3219450" y="3756025"/>
          <p14:tracePt t="19403" x="3297238" y="3790950"/>
          <p14:tracePt t="19412" x="3355975" y="3798888"/>
          <p14:tracePt t="19420" x="3414713" y="3798888"/>
          <p14:tracePt t="19428" x="3449638" y="3806825"/>
          <p14:tracePt t="19435" x="3492500" y="3806825"/>
          <p14:tracePt t="19444" x="3508375" y="3816350"/>
          <p14:tracePt t="19452" x="3517900" y="3824288"/>
          <p14:tracePt t="19460" x="3533775" y="3824288"/>
          <p14:tracePt t="19484" x="3551238" y="3824288"/>
          <p14:tracePt t="19500" x="3559175" y="3824288"/>
          <p14:tracePt t="19517" x="3568700" y="3824288"/>
          <p14:tracePt t="19525" x="3586163" y="3824288"/>
          <p14:tracePt t="19531" x="3594100" y="3824288"/>
          <p14:tracePt t="19539" x="3602038" y="3824288"/>
          <p14:tracePt t="19548" x="3619500" y="3824288"/>
          <p14:tracePt t="19556" x="3627438" y="3824288"/>
          <p14:tracePt t="19564" x="3636963" y="3824288"/>
          <p14:tracePt t="19572" x="3652838" y="3824288"/>
          <p14:tracePt t="19580" x="3662363" y="3824288"/>
          <p14:tracePt t="19588" x="3670300" y="3824288"/>
          <p14:tracePt t="19595" x="3678238" y="3824288"/>
          <p14:tracePt t="19603" x="3687763" y="3824288"/>
          <p14:tracePt t="19612" x="3695700" y="3824288"/>
          <p14:tracePt t="19620" x="3713163" y="3824288"/>
          <p14:tracePt t="19636" x="3721100" y="3824288"/>
          <p14:tracePt t="19652" x="3746500" y="3824288"/>
          <p14:tracePt t="19660" x="3756025" y="3824288"/>
          <p14:tracePt t="19668" x="3763963" y="3824288"/>
          <p14:tracePt t="19677" x="3771900" y="3824288"/>
          <p14:tracePt t="19684" x="3781425" y="3824288"/>
          <p14:tracePt t="19691" x="3797300" y="3824288"/>
          <p14:tracePt t="19699" x="3814763" y="3824288"/>
          <p14:tracePt t="19708" x="3822700" y="3824288"/>
          <p14:tracePt t="19716" x="3840163" y="3824288"/>
          <p14:tracePt t="19725" x="3848100" y="3824288"/>
          <p14:tracePt t="19733" x="3873500" y="3824288"/>
          <p14:tracePt t="19739" x="3890963" y="3824288"/>
          <p14:tracePt t="19747" x="3916363" y="3824288"/>
          <p14:tracePt t="19756" x="3933825" y="3824288"/>
          <p14:tracePt t="19764" x="3967163" y="3824288"/>
          <p14:tracePt t="19771" x="4010025" y="3824288"/>
          <p14:tracePt t="19781" x="4052888" y="3824288"/>
          <p14:tracePt t="19788" x="4095750" y="3824288"/>
          <p14:tracePt t="19795" x="4197350" y="3824288"/>
          <p14:tracePt t="19803" x="4298950" y="3824288"/>
          <p14:tracePt t="19812" x="4384675" y="3824288"/>
          <p14:tracePt t="19820" x="4468813" y="3824288"/>
          <p14:tracePt t="19829" x="4537075" y="3824288"/>
          <p14:tracePt t="19837" x="4638675" y="3824288"/>
          <p14:tracePt t="19844" x="4699000" y="3824288"/>
          <p14:tracePt t="19851" x="4783138" y="3824288"/>
          <p14:tracePt t="19859" x="4851400" y="3824288"/>
          <p14:tracePt t="19867" x="4894263" y="3824288"/>
          <p14:tracePt t="19877" x="4935538" y="3824288"/>
          <p14:tracePt t="19885" x="4987925" y="3841750"/>
          <p14:tracePt t="19892" x="5013325" y="3841750"/>
          <p14:tracePt t="19907" x="5021263" y="3841750"/>
          <p14:tracePt t="19915" x="5029200" y="3841750"/>
          <p14:tracePt t="19925" x="5038725" y="3841750"/>
          <p14:tracePt t="19932" x="5054600" y="3841750"/>
          <p14:tracePt t="19941" x="5072063" y="3857625"/>
          <p14:tracePt t="19948" x="5080000" y="3867150"/>
          <p14:tracePt t="19955" x="5089525" y="3867150"/>
          <p14:tracePt t="19963" x="5106988" y="3875088"/>
          <p14:tracePt t="19971" x="5114925" y="3875088"/>
          <p14:tracePt t="19980" x="5122863" y="3875088"/>
          <p14:tracePt t="19989" x="5132388" y="3875088"/>
          <p14:tracePt t="19997" x="5140325" y="3875088"/>
          <p14:tracePt t="20003" x="5157788" y="3875088"/>
          <p14:tracePt t="20011" x="5183188" y="3875088"/>
          <p14:tracePt t="20019" x="5208588" y="3875088"/>
          <p14:tracePt t="20028" x="5224463" y="3875088"/>
          <p14:tracePt t="20037" x="5249863" y="3875088"/>
          <p14:tracePt t="20044" x="5259388" y="3875088"/>
          <p14:tracePt t="20052" x="5276850" y="3875088"/>
          <p14:tracePt t="20060" x="5292725" y="3892550"/>
          <p14:tracePt t="20067" x="5302250" y="3892550"/>
          <p14:tracePt t="20084" x="5310188" y="3892550"/>
          <p14:tracePt t="20101" x="5318125" y="3892550"/>
          <p14:tracePt t="20828" x="5284788" y="3900488"/>
          <p14:tracePt t="20836" x="5208588" y="3908425"/>
          <p14:tracePt t="20844" x="5140325" y="3908425"/>
          <p14:tracePt t="20851" x="5064125" y="3917950"/>
          <p14:tracePt t="20859" x="4953000" y="3943350"/>
          <p14:tracePt t="20868" x="4833938" y="3943350"/>
          <p14:tracePt t="20877" x="4724400" y="3943350"/>
          <p14:tracePt t="20885" x="4613275" y="3960813"/>
          <p14:tracePt t="20892" x="4451350" y="3968750"/>
          <p14:tracePt t="20900" x="4316413" y="3968750"/>
          <p14:tracePt t="20907" x="4205288" y="3968750"/>
          <p14:tracePt t="20916" x="4103688" y="3976688"/>
          <p14:tracePt t="20925" x="3984625" y="4002088"/>
          <p14:tracePt t="20932" x="3883025" y="4011613"/>
          <p14:tracePt t="20940" x="3797300" y="4027488"/>
          <p14:tracePt t="20948" x="3695700" y="4037013"/>
          <p14:tracePt t="20955" x="3611563" y="4052888"/>
          <p14:tracePt t="20963" x="3551238" y="4070350"/>
          <p14:tracePt t="20972" x="3508375" y="4079875"/>
          <p14:tracePt t="20980" x="3475038" y="4087813"/>
          <p14:tracePt t="20989" x="3441700" y="4105275"/>
          <p14:tracePt t="20996" x="3424238" y="4105275"/>
          <p14:tracePt t="21003" x="3398838" y="4105275"/>
          <p14:tracePt t="21011" x="3389313" y="4105275"/>
          <p14:tracePt t="21019" x="3363913" y="4113213"/>
          <p14:tracePt t="21028" x="3348038" y="4121150"/>
          <p14:tracePt t="21037" x="3330575" y="4121150"/>
          <p14:tracePt t="21045" x="3305175" y="4138613"/>
          <p14:tracePt t="21052" x="3287713" y="4138613"/>
          <p14:tracePt t="21059" x="3262313" y="4156075"/>
          <p14:tracePt t="21067" x="3228975" y="4171950"/>
          <p14:tracePt t="21075" x="3211513" y="4181475"/>
          <p14:tracePt t="21085" x="3186113" y="4181475"/>
          <p14:tracePt t="21092" x="3143250" y="4189413"/>
          <p14:tracePt t="21101" x="3127375" y="4189413"/>
          <p14:tracePt t="21108" x="3117850" y="4197350"/>
          <p14:tracePt t="21116" x="3109913" y="4206875"/>
          <p14:tracePt t="21123" x="3084513" y="4206875"/>
          <p14:tracePt t="21132" x="3059113" y="4206875"/>
          <p14:tracePt t="21140" x="3033713" y="4206875"/>
          <p14:tracePt t="21148" x="3016250" y="4206875"/>
          <p14:tracePt t="21156" x="2982913" y="4206875"/>
          <p14:tracePt t="21163" x="2955925" y="4206875"/>
          <p14:tracePt t="21171" x="2922588" y="4206875"/>
          <p14:tracePt t="21180" x="2905125" y="4206875"/>
          <p14:tracePt t="21189" x="2889250" y="4206875"/>
          <p14:tracePt t="21197" x="2879725" y="4206875"/>
          <p14:tracePt t="21205" x="2871788" y="4206875"/>
          <p14:tracePt t="21268" x="2863850" y="4206875"/>
          <p14:tracePt t="21284" x="2854325" y="4206875"/>
          <p14:tracePt t="21340" x="2846388" y="4206875"/>
          <p14:tracePt t="21372" x="2838450" y="4206875"/>
          <p14:tracePt t="21509" x="2871788" y="4206875"/>
          <p14:tracePt t="21517" x="2947988" y="4206875"/>
          <p14:tracePt t="21524" x="3016250" y="4206875"/>
          <p14:tracePt t="21531" x="3117850" y="4206875"/>
          <p14:tracePt t="21539" x="3219450" y="4206875"/>
          <p14:tracePt t="21548" x="3270250" y="4206875"/>
          <p14:tracePt t="21556" x="3355975" y="4206875"/>
          <p14:tracePt t="21564" x="3432175" y="4206875"/>
          <p14:tracePt t="21572" x="3475038" y="4206875"/>
          <p14:tracePt t="21580" x="3482975" y="4206875"/>
          <p14:tracePt t="21587" x="3500438" y="4206875"/>
          <p14:tracePt t="21604" x="3508375" y="4206875"/>
          <p14:tracePt t="21644" x="3517900" y="4206875"/>
          <p14:tracePt t="21660" x="3543300" y="4206875"/>
          <p14:tracePt t="21676" x="3568700" y="4206875"/>
          <p14:tracePt t="21684" x="3576638" y="4206875"/>
          <p14:tracePt t="21691" x="3586163" y="4206875"/>
          <p14:tracePt t="21699" x="3594100" y="4206875"/>
          <p14:tracePt t="21708" x="3602038" y="4206875"/>
          <p14:tracePt t="21764" x="3611563" y="4206875"/>
          <p14:tracePt t="21796" x="3627438" y="4206875"/>
          <p14:tracePt t="21803" x="3636963" y="4206875"/>
          <p14:tracePt t="21812" x="3652838" y="4206875"/>
          <p14:tracePt t="21820" x="3670300" y="4206875"/>
          <p14:tracePt t="21829" x="3703638" y="4206875"/>
          <p14:tracePt t="21837" x="3729038" y="4206875"/>
          <p14:tracePt t="21844" x="3771900" y="4206875"/>
          <p14:tracePt t="21851" x="3857625" y="4206875"/>
          <p14:tracePt t="21859" x="3916363" y="4206875"/>
          <p14:tracePt t="21868" x="4027488" y="4206875"/>
          <p14:tracePt t="21877" x="4179888" y="4206875"/>
          <p14:tracePt t="21885" x="4324350" y="4206875"/>
          <p14:tracePt t="21892" x="4451350" y="4206875"/>
          <p14:tracePt t="21899" x="4621213" y="4206875"/>
          <p14:tracePt t="21907" x="4749800" y="4206875"/>
          <p14:tracePt t="21916" x="4876800" y="4206875"/>
          <p14:tracePt t="21925" x="4962525" y="4206875"/>
          <p14:tracePt t="21931" x="5013325" y="4206875"/>
          <p14:tracePt t="21941" x="5038725" y="4206875"/>
          <p14:tracePt t="22884" x="5046663" y="4206875"/>
          <p14:tracePt t="22908" x="5080000" y="4206875"/>
          <p14:tracePt t="22916" x="5097463" y="4197350"/>
          <p14:tracePt t="22924" x="5114925" y="4189413"/>
          <p14:tracePt t="22931" x="5132388" y="4181475"/>
          <p14:tracePt t="22948" x="5140325" y="4181475"/>
          <p14:tracePt t="23052" x="5140325" y="4171950"/>
          <p14:tracePt t="23059" x="5132388" y="4164013"/>
          <p14:tracePt t="23067" x="5106988" y="4156075"/>
          <p14:tracePt t="23076" x="5029200" y="4156075"/>
          <p14:tracePt t="23084" x="4970463" y="4156075"/>
          <p14:tracePt t="23092" x="4902200" y="4156075"/>
          <p14:tracePt t="23101" x="4818063" y="4156075"/>
          <p14:tracePt t="23108" x="4757738" y="4156075"/>
          <p14:tracePt t="23115" x="4673600" y="4156075"/>
          <p14:tracePt t="23124" x="4613275" y="4156075"/>
          <p14:tracePt t="23132" x="4545013" y="4156075"/>
          <p14:tracePt t="23140" x="4460875" y="4156075"/>
          <p14:tracePt t="23148" x="4392613" y="4156075"/>
          <p14:tracePt t="23156" x="4273550" y="4156075"/>
          <p14:tracePt t="23163" x="4146550" y="4156075"/>
          <p14:tracePt t="23171" x="4010025" y="4156075"/>
          <p14:tracePt t="23180" x="3883025" y="4156075"/>
          <p14:tracePt t="23188" x="3756025" y="4171950"/>
          <p14:tracePt t="23197" x="3611563" y="4181475"/>
          <p14:tracePt t="23205" x="3482975" y="4224338"/>
          <p14:tracePt t="23212" x="3381375" y="4232275"/>
          <p14:tracePt t="23219" x="3297238" y="4257675"/>
          <p14:tracePt t="23227" x="3203575" y="4275138"/>
          <p14:tracePt t="23236" x="3143250" y="4291013"/>
          <p14:tracePt t="23244" x="3084513" y="4325938"/>
          <p14:tracePt t="23252" x="3033713" y="4341813"/>
          <p14:tracePt t="23260" x="2955925" y="4376738"/>
          <p14:tracePt t="23268" x="2897188" y="4402138"/>
          <p14:tracePt t="23275" x="2846388" y="4427538"/>
          <p14:tracePt t="23283" x="2811463" y="4435475"/>
          <p14:tracePt t="23292" x="2778125" y="4445000"/>
          <p14:tracePt t="23301" x="2744788" y="4470400"/>
          <p14:tracePt t="23309" x="2719388" y="4478338"/>
          <p14:tracePt t="23316" x="2701925" y="4486275"/>
          <p14:tracePt t="23323" x="2684463" y="4486275"/>
          <p14:tracePt t="23331" x="2668588" y="4503738"/>
          <p14:tracePt t="23435" x="2676525" y="4503738"/>
          <p14:tracePt t="23444" x="2684463" y="4503738"/>
          <p14:tracePt t="23451" x="2709863" y="4503738"/>
          <p14:tracePt t="23461" x="2744788" y="4503738"/>
          <p14:tracePt t="23469" x="2752725" y="4503738"/>
          <p14:tracePt t="23476" x="2786063" y="4503738"/>
          <p14:tracePt t="23483" x="2820988" y="4503738"/>
          <p14:tracePt t="23492" x="2838450" y="4503738"/>
          <p14:tracePt t="23499" x="2879725" y="4503738"/>
          <p14:tracePt t="23509" x="2922588" y="4503738"/>
          <p14:tracePt t="23516" x="2973388" y="4503738"/>
          <p14:tracePt t="23524" x="3016250" y="4503738"/>
          <p14:tracePt t="23531" x="3084513" y="4503738"/>
          <p14:tracePt t="23539" x="3135313" y="4495800"/>
          <p14:tracePt t="23547" x="3194050" y="4486275"/>
          <p14:tracePt t="23557" x="3244850" y="4486275"/>
          <p14:tracePt t="23563" x="3297238" y="4486275"/>
          <p14:tracePt t="23572" x="3338513" y="4486275"/>
          <p14:tracePt t="23580" x="3381375" y="4470400"/>
          <p14:tracePt t="23587" x="3389313" y="4470400"/>
          <p14:tracePt t="23595" x="3414713" y="4470400"/>
          <p14:tracePt t="23604" x="3441700" y="4470400"/>
          <p14:tracePt t="23612" x="3457575" y="4470400"/>
          <p14:tracePt t="23621" x="3475038" y="4470400"/>
          <p14:tracePt t="23629" x="3500438" y="4470400"/>
          <p14:tracePt t="23636" x="3533775" y="4470400"/>
          <p14:tracePt t="23643" x="3576638" y="4470400"/>
          <p14:tracePt t="23651" x="3636963" y="4460875"/>
          <p14:tracePt t="23660" x="3703638" y="4460875"/>
          <p14:tracePt t="23668" x="3763963" y="4445000"/>
          <p14:tracePt t="23677" x="3814763" y="4435475"/>
          <p14:tracePt t="23684" x="3857625" y="4427538"/>
          <p14:tracePt t="23691" x="3865563" y="4419600"/>
          <p14:tracePt t="23733" x="3883025" y="4419600"/>
          <p14:tracePt t="23740" x="3890963" y="4419600"/>
          <p14:tracePt t="23756" x="3925888" y="4419600"/>
          <p14:tracePt t="23764" x="3933825" y="4419600"/>
          <p14:tracePt t="23771" x="3967163" y="4410075"/>
          <p14:tracePt t="23780" x="4010025" y="4410075"/>
          <p14:tracePt t="23788" x="4052888" y="4410075"/>
          <p14:tracePt t="23796" x="4078288" y="4402138"/>
          <p14:tracePt t="23803" x="4103688" y="4402138"/>
          <p14:tracePt t="23811" x="4129088" y="4402138"/>
          <p14:tracePt t="23820" x="4137025" y="4384675"/>
          <p14:tracePt t="23837" x="4154488" y="4384675"/>
          <p14:tracePt t="23843" x="4171950" y="4384675"/>
          <p14:tracePt t="23860" x="4187825" y="4384675"/>
          <p14:tracePt t="23877" x="4197350" y="4376738"/>
          <p14:tracePt t="23885" x="4205288" y="4376738"/>
          <p14:tracePt t="23900" x="4214813" y="4376738"/>
          <p14:tracePt t="23931" x="4222750" y="4376738"/>
          <p14:tracePt t="24204" x="4230688" y="4376738"/>
          <p14:tracePt t="24219" x="4230688" y="4384675"/>
          <p14:tracePt t="24236" x="4222750" y="4394200"/>
          <p14:tracePt t="24244" x="4205288" y="4394200"/>
          <p14:tracePt t="24252" x="4179888" y="4410075"/>
          <p14:tracePt t="24261" x="4146550" y="4410075"/>
          <p14:tracePt t="24267" x="4121150" y="4419600"/>
          <p14:tracePt t="24275" x="4086225" y="4419600"/>
          <p14:tracePt t="24284" x="4060825" y="4427538"/>
          <p14:tracePt t="24292" x="4017963" y="4427538"/>
          <p14:tracePt t="24301" x="3951288" y="4435475"/>
          <p14:tracePt t="24309" x="3900488" y="4435475"/>
          <p14:tracePt t="24316" x="3840163" y="4452938"/>
          <p14:tracePt t="24324" x="3781425" y="4470400"/>
          <p14:tracePt t="24331" x="3713163" y="4478338"/>
          <p14:tracePt t="24340" x="3627438" y="4478338"/>
          <p14:tracePt t="24348" x="3533775" y="4478338"/>
          <p14:tracePt t="24356" x="3449638" y="4478338"/>
          <p14:tracePt t="24365" x="3363913" y="4478338"/>
          <p14:tracePt t="24371" x="3297238" y="4478338"/>
          <p14:tracePt t="24379" x="3254375" y="4478338"/>
          <p14:tracePt t="24387" x="3194050" y="4478338"/>
          <p14:tracePt t="24396" x="3135313" y="4478338"/>
          <p14:tracePt t="24404" x="3084513" y="4478338"/>
          <p14:tracePt t="24413" x="3024188" y="4478338"/>
          <p14:tracePt t="24420" x="2982913" y="4478338"/>
          <p14:tracePt t="24427" x="2930525" y="4478338"/>
          <p14:tracePt t="24435" x="2889250" y="4478338"/>
          <p14:tracePt t="24444" x="2846388" y="4478338"/>
          <p14:tracePt t="24452" x="2803525" y="4478338"/>
          <p14:tracePt t="24461" x="2760663" y="4478338"/>
          <p14:tracePt t="24469" x="2719388" y="4478338"/>
          <p14:tracePt t="24476" x="2668588" y="4478338"/>
          <p14:tracePt t="24483" x="2625725" y="4486275"/>
          <p14:tracePt t="24491" x="2565400" y="4486275"/>
          <p14:tracePt t="24500" x="2524125" y="4486275"/>
          <p14:tracePt t="24508" x="2471738" y="4503738"/>
          <p14:tracePt t="24516" x="2446338" y="4503738"/>
          <p14:tracePt t="24524" x="2413000" y="4503738"/>
          <p14:tracePt t="24531" x="2405063" y="4503738"/>
          <p14:tracePt t="24556" x="2387600" y="4503738"/>
          <p14:tracePt t="24563" x="2379663" y="4503738"/>
          <p14:tracePt t="24579" x="2370138" y="4503738"/>
          <p14:tracePt t="24587" x="2344738" y="4503738"/>
          <p14:tracePt t="24595" x="2327275" y="4513263"/>
          <p14:tracePt t="24604" x="2311400" y="4513263"/>
          <p14:tracePt t="24612" x="2276475" y="4529138"/>
          <p14:tracePt t="24628" x="2268538" y="4529138"/>
          <p14:tracePt t="24715" x="2260600" y="4538663"/>
          <p14:tracePt t="24748" x="2276475" y="4546600"/>
          <p14:tracePt t="24755" x="2319338" y="4546600"/>
          <p14:tracePt t="24763" x="2362200" y="4546600"/>
          <p14:tracePt t="24772" x="2405063" y="4546600"/>
          <p14:tracePt t="24780" x="2489200" y="4546600"/>
          <p14:tracePt t="24788" x="2574925" y="4546600"/>
          <p14:tracePt t="24795" x="2676525" y="4546600"/>
          <p14:tracePt t="24803" x="2786063" y="4546600"/>
          <p14:tracePt t="24811" x="2889250" y="4546600"/>
          <p14:tracePt t="24820" x="2955925" y="4546600"/>
          <p14:tracePt t="24829" x="3024188" y="4546600"/>
          <p14:tracePt t="24836" x="3074988" y="4546600"/>
          <p14:tracePt t="24843" x="3117850" y="4546600"/>
          <p14:tracePt t="24851" x="3135313" y="4546600"/>
          <p14:tracePt t="24859" x="3160713" y="4546600"/>
          <p14:tracePt t="24868" x="3178175" y="4546600"/>
          <p14:tracePt t="24876" x="3194050" y="4546600"/>
          <p14:tracePt t="24884" x="3203575" y="4546600"/>
          <p14:tracePt t="24892" x="3219450" y="4546600"/>
          <p14:tracePt t="24899" x="3236913" y="4546600"/>
          <p14:tracePt t="24907" x="3270250" y="4546600"/>
          <p14:tracePt t="24915" x="3279775" y="4546600"/>
          <p14:tracePt t="24924" x="3313113" y="4546600"/>
          <p14:tracePt t="24931" x="3338513" y="4546600"/>
          <p14:tracePt t="24941" x="3348038" y="4546600"/>
          <p14:tracePt t="24948" x="3373438" y="4546600"/>
          <p14:tracePt t="24955" x="3381375" y="4546600"/>
          <p14:tracePt t="25028" x="3389313" y="4546600"/>
          <p14:tracePt t="25045" x="3406775" y="4546600"/>
          <p14:tracePt t="25077" x="3414713" y="4546600"/>
          <p14:tracePt t="25508" x="3424238" y="4546600"/>
          <p14:tracePt t="25525" x="3432175" y="4546600"/>
          <p14:tracePt t="25531" x="3441700" y="4546600"/>
          <p14:tracePt t="25539" x="3449638" y="4546600"/>
          <p14:tracePt t="25548" x="3467100" y="4546600"/>
          <p14:tracePt t="25556" x="3482975" y="4546600"/>
          <p14:tracePt t="25565" x="3517900" y="4546600"/>
          <p14:tracePt t="25572" x="3543300" y="4546600"/>
          <p14:tracePt t="25580" x="3586163" y="4546600"/>
          <p14:tracePt t="25587" x="3644900" y="4529138"/>
          <p14:tracePt t="25596" x="3713163" y="4513263"/>
          <p14:tracePt t="25604" x="3756025" y="4495800"/>
          <p14:tracePt t="25613" x="3806825" y="4486275"/>
          <p14:tracePt t="25621" x="3814763" y="4478338"/>
          <p14:tracePt t="25629" x="3822700" y="4478338"/>
          <p14:tracePt t="25635" x="3840163" y="4460875"/>
          <p14:tracePt t="25652" x="3840163" y="4452938"/>
          <p14:tracePt t="25660" x="3840163" y="4435475"/>
          <p14:tracePt t="25669" x="3840163" y="4410075"/>
          <p14:tracePt t="25676" x="3814763" y="4376738"/>
          <p14:tracePt t="25684" x="3789363" y="4351338"/>
          <p14:tracePt t="25691" x="3746500" y="4316413"/>
          <p14:tracePt t="25699" x="3721100" y="4291013"/>
          <p14:tracePt t="25708" x="3703638" y="4283075"/>
          <p14:tracePt t="25716" x="3652838" y="4265613"/>
          <p14:tracePt t="25723" x="3627438" y="4257675"/>
          <p14:tracePt t="25732" x="3594100" y="4249738"/>
          <p14:tracePt t="25739" x="3533775" y="4249738"/>
          <p14:tracePt t="25747" x="3475038" y="4240213"/>
          <p14:tracePt t="25756" x="3414713" y="4240213"/>
          <p14:tracePt t="25764" x="3330575" y="4240213"/>
          <p14:tracePt t="25772" x="3270250" y="4240213"/>
          <p14:tracePt t="25780" x="3194050" y="4249738"/>
          <p14:tracePt t="25788" x="3135313" y="4257675"/>
          <p14:tracePt t="25796" x="3059113" y="4308475"/>
          <p14:tracePt t="25803" x="3024188" y="4325938"/>
          <p14:tracePt t="25812" x="2965450" y="4333875"/>
          <p14:tracePt t="25820" x="2940050" y="4368800"/>
          <p14:tracePt t="25828" x="2905125" y="4410075"/>
          <p14:tracePt t="25837" x="2846388" y="4460875"/>
          <p14:tracePt t="25844" x="2803525" y="4521200"/>
          <p14:tracePt t="25851" x="2760663" y="4589463"/>
          <p14:tracePt t="25859" x="2744788" y="4648200"/>
          <p14:tracePt t="25868" x="2709863" y="4699000"/>
          <p14:tracePt t="25876" x="2701925" y="4724400"/>
          <p14:tracePt t="25884" x="2684463" y="4733925"/>
          <p14:tracePt t="25893" x="2676525" y="4749800"/>
          <p14:tracePt t="25900" x="2668588" y="4767263"/>
          <p14:tracePt t="25907" x="2668588" y="4775200"/>
          <p14:tracePt t="26156" x="2676525" y="4775200"/>
          <p14:tracePt t="26163" x="2684463" y="4775200"/>
          <p14:tracePt t="26171" x="2719388" y="4775200"/>
          <p14:tracePt t="26180" x="2770188" y="4775200"/>
          <p14:tracePt t="26190" x="2820988" y="4767263"/>
          <p14:tracePt t="26196" x="2879725" y="4759325"/>
          <p14:tracePt t="26205" x="2965450" y="4759325"/>
          <p14:tracePt t="26211" x="3067050" y="4724400"/>
          <p14:tracePt t="26219" x="3168650" y="4724400"/>
          <p14:tracePt t="26227" x="3254375" y="4716463"/>
          <p14:tracePt t="26237" x="3389313" y="4699000"/>
          <p14:tracePt t="26244" x="3508375" y="4665663"/>
          <p14:tracePt t="26252" x="3594100" y="4657725"/>
          <p14:tracePt t="26260" x="3644900" y="4657725"/>
          <p14:tracePt t="26268" x="3670300" y="4648200"/>
          <p14:tracePt t="26284" x="3687763" y="4640263"/>
          <p14:tracePt t="26292" x="3703638" y="4622800"/>
          <p14:tracePt t="26380" x="3713163" y="4622800"/>
          <p14:tracePt t="26420" x="3713163" y="4640263"/>
          <p14:tracePt t="26500" x="3721100" y="4640263"/>
          <p14:tracePt t="26508" x="3729038" y="4640263"/>
          <p14:tracePt t="26517" x="3746500" y="4640263"/>
          <p14:tracePt t="26525" x="3763963" y="4640263"/>
          <p14:tracePt t="26531" x="3781425" y="4640263"/>
          <p14:tracePt t="26539" x="3806825" y="4640263"/>
          <p14:tracePt t="26548" x="3822700" y="4640263"/>
          <p14:tracePt t="26556" x="3840163" y="4640263"/>
          <p14:tracePt t="26565" x="3857625" y="4640263"/>
          <p14:tracePt t="26573" x="3873500" y="4640263"/>
          <p14:tracePt t="26580" x="3883025" y="4640263"/>
          <p14:tracePt t="26587" x="3890963" y="4640263"/>
          <p14:tracePt t="26595" x="3900488" y="4640263"/>
          <p14:tracePt t="26604" x="3908425" y="4640263"/>
          <p14:tracePt t="26611" x="3916363" y="4640263"/>
          <p14:tracePt t="26652" x="3925888" y="4640263"/>
          <p14:tracePt t="26684" x="3941763" y="4648200"/>
          <p14:tracePt t="26691" x="3951288" y="4665663"/>
          <p14:tracePt t="26699" x="3959225" y="4691063"/>
          <p14:tracePt t="26708" x="3967163" y="4699000"/>
          <p14:tracePt t="26716" x="3967163" y="4724400"/>
          <p14:tracePt t="26725" x="3976688" y="4741863"/>
          <p14:tracePt t="26948" x="3984625" y="4749800"/>
          <p14:tracePt t="26987" x="3992563" y="4749800"/>
          <p14:tracePt t="27036" x="4002088" y="4749800"/>
          <p14:tracePt t="27044" x="4017963" y="4749800"/>
          <p14:tracePt t="27052" x="4044950" y="4749800"/>
          <p14:tracePt t="27059" x="4060825" y="4749800"/>
          <p14:tracePt t="27067" x="4103688" y="4749800"/>
          <p14:tracePt t="27076" x="4146550" y="4749800"/>
          <p14:tracePt t="27085" x="4197350" y="4749800"/>
          <p14:tracePt t="27091" x="4265613" y="4724400"/>
          <p14:tracePt t="27101" x="4341813" y="4724400"/>
          <p14:tracePt t="27108" x="4418013" y="4716463"/>
          <p14:tracePt t="27115" x="4511675" y="4708525"/>
          <p14:tracePt t="27124" x="4613275" y="4699000"/>
          <p14:tracePt t="27131" x="4689475" y="4683125"/>
          <p14:tracePt t="27141" x="4749800" y="4673600"/>
          <p14:tracePt t="27148" x="4791075" y="4673600"/>
          <p14:tracePt t="27156" x="4833938" y="4673600"/>
          <p14:tracePt t="27163" x="4876800" y="4673600"/>
          <p14:tracePt t="27171" x="4894263" y="4673600"/>
          <p14:tracePt t="27180" x="4919663" y="4683125"/>
          <p14:tracePt t="27188" x="4935538" y="4691063"/>
          <p14:tracePt t="27197" x="4953000" y="4708525"/>
          <p14:tracePt t="27205" x="4970463" y="4708525"/>
          <p14:tracePt t="27212" x="4978400" y="4716463"/>
          <p14:tracePt t="27219" x="4987925" y="4724400"/>
          <p14:tracePt t="27227" x="5013325" y="4749800"/>
          <p14:tracePt t="27260" x="5021263" y="4759325"/>
          <p14:tracePt t="27900" x="5013325" y="4759325"/>
          <p14:tracePt t="27964" x="5003800" y="4759325"/>
          <p14:tracePt t="27972" x="4995863" y="4749800"/>
          <p14:tracePt t="27979" x="4970463" y="4716463"/>
          <p14:tracePt t="27988" x="4935538" y="4691063"/>
          <p14:tracePt t="27997" x="4859338" y="4640263"/>
          <p14:tracePt t="28003" x="4783138" y="4605338"/>
          <p14:tracePt t="28011" x="4664075" y="4529138"/>
          <p14:tracePt t="28020" x="4587875" y="4478338"/>
          <p14:tracePt t="28027" x="4468813" y="4402138"/>
          <p14:tracePt t="28037" x="4349750" y="4341813"/>
          <p14:tracePt t="28045" x="4240213" y="4300538"/>
          <p14:tracePt t="28052" x="4179888" y="4283075"/>
          <p14:tracePt t="28059" x="4121150" y="4249738"/>
          <p14:tracePt t="28067" x="4086225" y="4240213"/>
          <p14:tracePt t="28076" x="4060825" y="4232275"/>
          <p14:tracePt t="28115" x="4052888" y="4232275"/>
          <p14:tracePt t="28123" x="4035425" y="4224338"/>
          <p14:tracePt t="28150" x="4010025" y="4224338"/>
          <p14:tracePt t="28156" x="3992563" y="4224338"/>
          <p14:tracePt t="28163" x="3967163" y="4224338"/>
          <p14:tracePt t="28171" x="3941763" y="4224338"/>
          <p14:tracePt t="28180" x="3933825" y="4224338"/>
          <p14:tracePt t="28188" x="3908425" y="4224338"/>
          <p14:tracePt t="28205" x="3900488" y="4224338"/>
          <p14:tracePt t="28211" x="3890963" y="4224338"/>
          <p14:tracePt t="28219" x="3873500" y="4232275"/>
          <p14:tracePt t="28228" x="3873500" y="4240213"/>
          <p14:tracePt t="28237" x="3865563" y="4249738"/>
          <p14:tracePt t="28244" x="3865563" y="4257675"/>
          <p14:tracePt t="28253" x="3865563" y="4275138"/>
          <p14:tracePt t="28260" x="3865563" y="4308475"/>
          <p14:tracePt t="28268" x="3865563" y="4351338"/>
          <p14:tracePt t="28275" x="3865563" y="4376738"/>
          <p14:tracePt t="28284" x="3865563" y="4410075"/>
          <p14:tracePt t="28292" x="3873500" y="4452938"/>
          <p14:tracePt t="28300" x="3916363" y="4503738"/>
          <p14:tracePt t="28309" x="3933825" y="4529138"/>
          <p14:tracePt t="28315" x="3959225" y="4564063"/>
          <p14:tracePt t="28323" x="3984625" y="4589463"/>
          <p14:tracePt t="28331" x="4010025" y="4597400"/>
          <p14:tracePt t="28340" x="4027488" y="4597400"/>
          <p14:tracePt t="28347" x="4044950" y="4597400"/>
          <p14:tracePt t="28357" x="4052888" y="4597400"/>
          <p14:tracePt t="28365" x="4078288" y="4597400"/>
          <p14:tracePt t="28372" x="4111625" y="4597400"/>
          <p14:tracePt t="28379" x="4154488" y="4597400"/>
          <p14:tracePt t="28387" x="4230688" y="4579938"/>
          <p14:tracePt t="28395" x="4298950" y="4554538"/>
          <p14:tracePt t="28404" x="4392613" y="4495800"/>
          <p14:tracePt t="28413" x="4486275" y="4452938"/>
          <p14:tracePt t="28420" x="4562475" y="4410075"/>
          <p14:tracePt t="28427" x="4664075" y="4376738"/>
          <p14:tracePt t="28435" x="4765675" y="4341813"/>
          <p14:tracePt t="28444" x="4868863" y="4316413"/>
          <p14:tracePt t="28452" x="4962525" y="4283075"/>
          <p14:tracePt t="28461" x="5029200" y="4275138"/>
          <p14:tracePt t="28469" x="5106988" y="4275138"/>
          <p14:tracePt t="28475" x="5148263" y="4275138"/>
          <p14:tracePt t="28483" x="5191125" y="4275138"/>
          <p14:tracePt t="28491" x="5224463" y="4275138"/>
          <p14:tracePt t="28500" x="5249863" y="4275138"/>
          <p14:tracePt t="28508" x="5276850" y="4275138"/>
          <p14:tracePt t="28517" x="5318125" y="4275138"/>
          <p14:tracePt t="28524" x="5360988" y="4275138"/>
          <p14:tracePt t="28531" x="5403850" y="4275138"/>
          <p14:tracePt t="28539" x="5454650" y="4300538"/>
          <p14:tracePt t="28548" x="5505450" y="4316413"/>
          <p14:tracePt t="28556" x="5565775" y="4333875"/>
          <p14:tracePt t="28565" x="5591175" y="4341813"/>
          <p14:tracePt t="28579" x="5599113" y="4351338"/>
          <p14:tracePt t="28628" x="5599113" y="4359275"/>
          <p14:tracePt t="28635" x="5599113" y="4368800"/>
          <p14:tracePt t="28643" x="5599113" y="4376738"/>
          <p14:tracePt t="29300" x="5581650" y="4402138"/>
          <p14:tracePt t="29309" x="5487988" y="4410075"/>
          <p14:tracePt t="29316" x="5403850" y="4427538"/>
          <p14:tracePt t="29323" x="5318125" y="4460875"/>
          <p14:tracePt t="29331" x="5216525" y="4470400"/>
          <p14:tracePt t="29340" x="5140325" y="4470400"/>
          <p14:tracePt t="29348" x="5080000" y="4478338"/>
          <p14:tracePt t="29356" x="5013325" y="4486275"/>
          <p14:tracePt t="29365" x="4935538" y="4503738"/>
          <p14:tracePt t="29372" x="4894263" y="4513263"/>
          <p14:tracePt t="29379" x="4833938" y="4521200"/>
          <p14:tracePt t="29388" x="4791075" y="4521200"/>
          <p14:tracePt t="29396" x="4714875" y="4521200"/>
          <p14:tracePt t="29405" x="4673600" y="4521200"/>
          <p14:tracePt t="29413" x="4630738" y="4521200"/>
          <p14:tracePt t="29419" x="4579938" y="4529138"/>
          <p14:tracePt t="29428" x="4537075" y="4529138"/>
          <p14:tracePt t="29435" x="4476750" y="4538663"/>
          <p14:tracePt t="29443" x="4418013" y="4572000"/>
          <p14:tracePt t="29452" x="4392613" y="4579938"/>
          <p14:tracePt t="29461" x="4367213" y="4589463"/>
          <p14:tracePt t="29468" x="4332288" y="4605338"/>
          <p14:tracePt t="29476" x="4306888" y="4614863"/>
          <p14:tracePt t="29483" x="4291013" y="4614863"/>
          <p14:tracePt t="29491" x="4265613" y="4622800"/>
          <p14:tracePt t="29499" x="4256088" y="4622800"/>
          <p14:tracePt t="29508" x="4222750" y="4622800"/>
          <p14:tracePt t="29517" x="4197350" y="4640263"/>
          <p14:tracePt t="29524" x="4179888" y="4640263"/>
          <p14:tracePt t="29531" x="4154488" y="4648200"/>
          <p14:tracePt t="29539" x="4146550" y="4657725"/>
          <p14:tracePt t="29547" x="4121150" y="4657725"/>
          <p14:tracePt t="29556" x="4111625" y="4665663"/>
          <p14:tracePt t="29565" x="4078288" y="4691063"/>
          <p14:tracePt t="29572" x="4052888" y="4699000"/>
          <p14:tracePt t="29579" x="4027488" y="4699000"/>
          <p14:tracePt t="29587" x="3992563" y="4708525"/>
          <p14:tracePt t="29595" x="3933825" y="4724400"/>
          <p14:tracePt t="29604" x="3873500" y="4749800"/>
          <p14:tracePt t="29612" x="3797300" y="4759325"/>
          <p14:tracePt t="29621" x="3713163" y="4792663"/>
          <p14:tracePt t="29629" x="3611563" y="4810125"/>
          <p14:tracePt t="29636" x="3482975" y="4852988"/>
          <p14:tracePt t="29643" x="3381375" y="4868863"/>
          <p14:tracePt t="29651" x="3262313" y="4903788"/>
          <p14:tracePt t="29660" x="3160713" y="4929188"/>
          <p14:tracePt t="29669" x="3084513" y="4962525"/>
          <p14:tracePt t="29677" x="3016250" y="4972050"/>
          <p14:tracePt t="29684" x="2922588" y="5005388"/>
          <p14:tracePt t="29691" x="2879725" y="5013325"/>
          <p14:tracePt t="29700" x="2846388" y="5022850"/>
          <p14:tracePt t="29708" x="2786063" y="5022850"/>
          <p14:tracePt t="29716" x="2744788" y="5022850"/>
          <p14:tracePt t="29725" x="2668588" y="5022850"/>
          <p14:tracePt t="29733" x="2616200" y="5022850"/>
          <p14:tracePt t="29740" x="2565400" y="5030788"/>
          <p14:tracePt t="29747" x="2524125" y="5030788"/>
          <p14:tracePt t="29755" x="2489200" y="5030788"/>
          <p14:tracePt t="29764" x="2463800" y="5030788"/>
          <p14:tracePt t="29771" x="2430463" y="5038725"/>
          <p14:tracePt t="29781" x="2405063" y="5048250"/>
          <p14:tracePt t="29788" x="2387600" y="5048250"/>
          <p14:tracePt t="29795" x="2379663" y="5048250"/>
          <p14:tracePt t="29803" x="2362200" y="5056188"/>
          <p14:tracePt t="29821" x="2352675" y="5056188"/>
          <p14:tracePt t="29836" x="2344738" y="5056188"/>
          <p14:tracePt t="29852" x="2336800" y="5056188"/>
          <p14:tracePt t="29868" x="2327275" y="5056188"/>
          <p14:tracePt t="29876" x="2327275" y="5064125"/>
          <p14:tracePt t="29891" x="2301875" y="5064125"/>
          <p14:tracePt t="29899" x="2301875" y="5073650"/>
          <p14:tracePt t="29907" x="2286000" y="5099050"/>
          <p14:tracePt t="29916" x="2268538" y="5106988"/>
          <p14:tracePt t="29924" x="2268538" y="5132388"/>
          <p14:tracePt t="29932" x="2243138" y="5157788"/>
          <p14:tracePt t="29940" x="2243138" y="5192713"/>
          <p14:tracePt t="29947" x="2243138" y="5208588"/>
          <p14:tracePt t="29955" x="2243138" y="5251450"/>
          <p14:tracePt t="29963" x="2286000" y="5319713"/>
          <p14:tracePt t="29971" x="2319338" y="5370513"/>
          <p14:tracePt t="29980" x="2344738" y="5405438"/>
          <p14:tracePt t="29988" x="2370138" y="5430838"/>
          <p14:tracePt t="29997" x="2379663" y="5438775"/>
          <p14:tracePt t="30068" x="2387600" y="5438775"/>
          <p14:tracePt t="30148" x="2395538" y="5438775"/>
          <p14:tracePt t="30211" x="2405063" y="5438775"/>
          <p14:tracePt t="30236" x="2413000" y="5438775"/>
          <p14:tracePt t="30244" x="2413000" y="5430838"/>
          <p14:tracePt t="30252" x="2430463" y="5413375"/>
          <p14:tracePt t="30261" x="2446338" y="5395913"/>
          <p14:tracePt t="30268" x="2481263" y="5362575"/>
          <p14:tracePt t="30275" x="2514600" y="5345113"/>
          <p14:tracePt t="30284" x="2565400" y="5302250"/>
          <p14:tracePt t="30292" x="2625725" y="5276850"/>
          <p14:tracePt t="30301" x="2701925" y="5235575"/>
          <p14:tracePt t="30309" x="2778125" y="5226050"/>
          <p14:tracePt t="30316" x="2820988" y="5226050"/>
          <p14:tracePt t="30323" x="2863850" y="5226050"/>
          <p14:tracePt t="30331" x="2922588" y="5208588"/>
          <p14:tracePt t="30340" x="2982913" y="5208588"/>
          <p14:tracePt t="30349" x="3059113" y="5208588"/>
          <p14:tracePt t="30357" x="3109913" y="5208588"/>
          <p14:tracePt t="30365" x="3168650" y="5208588"/>
          <p14:tracePt t="30371" x="3270250" y="5226050"/>
          <p14:tracePt t="30380" x="3348038" y="5260975"/>
          <p14:tracePt t="30387" x="3424238" y="5286375"/>
          <p14:tracePt t="30396" x="3475038" y="5311775"/>
          <p14:tracePt t="30404" x="3551238" y="5353050"/>
          <p14:tracePt t="30413" x="3586163" y="5387975"/>
          <p14:tracePt t="30420" x="3636963" y="5438775"/>
          <p14:tracePt t="30427" x="3670300" y="5472113"/>
          <p14:tracePt t="30436" x="3695700" y="5514975"/>
          <p14:tracePt t="30444" x="3703638" y="5540375"/>
          <p14:tracePt t="30452" x="3713163" y="5557838"/>
          <p14:tracePt t="30461" x="3713163" y="5583238"/>
          <p14:tracePt t="30468" x="3713163" y="5591175"/>
          <p14:tracePt t="31572" x="3721100" y="5591175"/>
          <p14:tracePt t="31580" x="3756025" y="5591175"/>
          <p14:tracePt t="31587" x="3797300" y="5591175"/>
          <p14:tracePt t="31595" x="3822700" y="5591175"/>
          <p14:tracePt t="31604" x="3848100" y="5591175"/>
          <p14:tracePt t="31612" x="3883025" y="5591175"/>
          <p14:tracePt t="31621" x="3916363" y="5591175"/>
          <p14:tracePt t="31628" x="3925888" y="5591175"/>
          <p14:tracePt t="31636" x="3951288" y="5591175"/>
          <p14:tracePt t="31643" x="3967163" y="5591175"/>
          <p14:tracePt t="31651" x="3992563" y="5591175"/>
          <p14:tracePt t="31660" x="4010025" y="5591175"/>
          <p14:tracePt t="31668" x="4035425" y="5591175"/>
          <p14:tracePt t="31677" x="4060825" y="5591175"/>
          <p14:tracePt t="31684" x="4086225" y="5591175"/>
          <p14:tracePt t="31691" x="4154488" y="5591175"/>
          <p14:tracePt t="31699" x="4162425" y="5591175"/>
          <p14:tracePt t="31708" x="4205288" y="5591175"/>
          <p14:tracePt t="31716" x="4230688" y="5591175"/>
          <p14:tracePt t="31725" x="4240213" y="5591175"/>
          <p14:tracePt t="31804" x="4230688" y="5591175"/>
          <p14:tracePt t="31812" x="4214813" y="5591175"/>
          <p14:tracePt t="31821" x="4179888" y="5591175"/>
          <p14:tracePt t="31828" x="4146550" y="5591175"/>
          <p14:tracePt t="31837" x="4111625" y="5591175"/>
          <p14:tracePt t="31843" x="4086225" y="5591175"/>
          <p14:tracePt t="31851" x="4044950" y="5591175"/>
          <p14:tracePt t="31859" x="4010025" y="5591175"/>
          <p14:tracePt t="31868" x="3959225" y="5591175"/>
          <p14:tracePt t="31876" x="3925888" y="5591175"/>
          <p14:tracePt t="31885" x="3883025" y="5591175"/>
          <p14:tracePt t="31892" x="3848100" y="5591175"/>
          <p14:tracePt t="31900" x="3822700" y="5583238"/>
          <p14:tracePt t="31907" x="3781425" y="5583238"/>
          <p14:tracePt t="31915" x="3763963" y="5583238"/>
          <p14:tracePt t="31924" x="3729038" y="5575300"/>
          <p14:tracePt t="31932" x="3703638" y="5575300"/>
          <p14:tracePt t="31940" x="3695700" y="5575300"/>
          <p14:tracePt t="31948" x="3687763" y="5575300"/>
          <p14:tracePt t="31955" x="3678238" y="5575300"/>
          <p14:tracePt t="31972" x="3670300" y="5575300"/>
          <p14:tracePt t="32004" x="3670300" y="5557838"/>
          <p14:tracePt t="32020" x="3695700" y="5532438"/>
          <p14:tracePt t="32028" x="3771900" y="5507038"/>
          <p14:tracePt t="32036" x="3814763" y="5497513"/>
          <p14:tracePt t="32044" x="3908425" y="5481638"/>
          <p14:tracePt t="32052" x="4010025" y="5446713"/>
          <p14:tracePt t="32059" x="4137025" y="5430838"/>
          <p14:tracePt t="32067" x="4281488" y="5395913"/>
          <p14:tracePt t="32075" x="4435475" y="5387975"/>
          <p14:tracePt t="32084" x="4613275" y="5370513"/>
          <p14:tracePt t="32092" x="4808538" y="5327650"/>
          <p14:tracePt t="32100" x="5046663" y="5311775"/>
          <p14:tracePt t="32107" x="5276850" y="5311775"/>
          <p14:tracePt t="32115" x="5513388" y="5302250"/>
          <p14:tracePt t="32123" x="5726113" y="5286375"/>
          <p14:tracePt t="32132" x="5880100" y="5286375"/>
          <p14:tracePt t="32140" x="6007100" y="5286375"/>
          <p14:tracePt t="32149" x="6108700" y="5286375"/>
          <p14:tracePt t="32156" x="6167438" y="5286375"/>
          <p14:tracePt t="32164" x="6219825" y="5319713"/>
          <p14:tracePt t="32171" x="6270625" y="5353050"/>
          <p14:tracePt t="32180" x="6303963" y="5395913"/>
          <p14:tracePt t="32188" x="6346825" y="5446713"/>
          <p14:tracePt t="32197" x="6372225" y="5472113"/>
          <p14:tracePt t="32205" x="6405563" y="5524500"/>
          <p14:tracePt t="32212" x="6405563" y="5540375"/>
          <p14:tracePt t="32219" x="6423025" y="5565775"/>
          <p14:tracePt t="32517" x="6448425" y="5565775"/>
          <p14:tracePt t="32524" x="6473825" y="5565775"/>
          <p14:tracePt t="32531" x="6499225" y="5565775"/>
          <p14:tracePt t="32539" x="6516688" y="5557838"/>
          <p14:tracePt t="32547" x="6524625" y="5549900"/>
          <p14:tracePt t="32557" x="6524625" y="5540375"/>
          <p14:tracePt t="32565" x="6524625" y="5524500"/>
          <p14:tracePt t="32572" x="6524625" y="5489575"/>
          <p14:tracePt t="32580" x="6508750" y="5456238"/>
          <p14:tracePt t="32587" x="6456363" y="5405438"/>
          <p14:tracePt t="32596" x="6380163" y="5345113"/>
          <p14:tracePt t="32603" x="6270625" y="5302250"/>
          <p14:tracePt t="32612" x="6159500" y="5268913"/>
          <p14:tracePt t="32620" x="6057900" y="5243513"/>
          <p14:tracePt t="32628" x="5921375" y="5192713"/>
          <p14:tracePt t="32635" x="5794375" y="5183188"/>
          <p14:tracePt t="32643" x="5657850" y="5175250"/>
          <p14:tracePt t="32652" x="5513388" y="5175250"/>
          <p14:tracePt t="32660" x="5386388" y="5175250"/>
          <p14:tracePt t="32669" x="5259388" y="5175250"/>
          <p14:tracePt t="32677" x="5140325" y="5175250"/>
          <p14:tracePt t="32684" x="5013325" y="5175250"/>
          <p14:tracePt t="32692" x="4910138" y="5175250"/>
          <p14:tracePt t="32699" x="4791075" y="5208588"/>
          <p14:tracePt t="32708" x="4689475" y="5235575"/>
          <p14:tracePt t="32716" x="4613275" y="5276850"/>
          <p14:tracePt t="32723" x="4519613" y="5337175"/>
          <p14:tracePt t="32731" x="4468813" y="5387975"/>
          <p14:tracePt t="32740" x="4443413" y="5421313"/>
          <p14:tracePt t="32747" x="4418013" y="5472113"/>
          <p14:tracePt t="32755" x="4392613" y="5524500"/>
          <p14:tracePt t="32764" x="4392613" y="5549900"/>
          <p14:tracePt t="32772" x="4392613" y="5565775"/>
          <p14:tracePt t="32781" x="4392613" y="5591175"/>
          <p14:tracePt t="32804" x="4392613" y="5600700"/>
          <p14:tracePt t="32820" x="4400550" y="5608638"/>
          <p14:tracePt t="33452" x="4410075" y="5616575"/>
          <p14:tracePt t="33476" x="4435475" y="5616575"/>
          <p14:tracePt t="33483" x="4494213" y="5616575"/>
          <p14:tracePt t="33491" x="4537075" y="5616575"/>
          <p14:tracePt t="33500" x="4605338" y="5616575"/>
          <p14:tracePt t="33508" x="4673600" y="5600700"/>
          <p14:tracePt t="33516" x="4732338" y="5575300"/>
          <p14:tracePt t="33524" x="4783138" y="5557838"/>
          <p14:tracePt t="33531" x="4826000" y="5540375"/>
          <p14:tracePt t="33539" x="4843463" y="5524500"/>
          <p14:tracePt t="33548" x="4859338" y="5514975"/>
          <p14:tracePt t="33556" x="4859338" y="5497513"/>
          <p14:tracePt t="33572" x="4859338" y="5464175"/>
          <p14:tracePt t="33580" x="4851400" y="5446713"/>
          <p14:tracePt t="33587" x="4783138" y="5395913"/>
          <p14:tracePt t="33595" x="4689475" y="5345113"/>
          <p14:tracePt t="33604" x="4570413" y="5294313"/>
          <p14:tracePt t="33612" x="4443413" y="5243513"/>
          <p14:tracePt t="33621" x="4306888" y="5183188"/>
          <p14:tracePt t="33628" x="4179888" y="5157788"/>
          <p14:tracePt t="33636" x="4052888" y="5132388"/>
          <p14:tracePt t="33643" x="3951288" y="5099050"/>
          <p14:tracePt t="33652" x="3883025" y="5099050"/>
          <p14:tracePt t="33660" x="3832225" y="5099050"/>
          <p14:tracePt t="33668" x="3763963" y="5099050"/>
          <p14:tracePt t="33676" x="3703638" y="5099050"/>
          <p14:tracePt t="33684" x="3644900" y="5099050"/>
          <p14:tracePt t="33691" x="3602038" y="5099050"/>
          <p14:tracePt t="33699" x="3576638" y="5099050"/>
          <p14:tracePt t="33708" x="3533775" y="5099050"/>
          <p14:tracePt t="33716" x="3482975" y="5124450"/>
          <p14:tracePt t="33725" x="3467100" y="5124450"/>
          <p14:tracePt t="33732" x="3424238" y="5157788"/>
          <p14:tracePt t="33740" x="3381375" y="5192713"/>
          <p14:tracePt t="33747" x="3330575" y="5226050"/>
          <p14:tracePt t="33756" x="3313113" y="5260975"/>
          <p14:tracePt t="33764" x="3287713" y="5302250"/>
          <p14:tracePt t="33772" x="3279775" y="5345113"/>
          <p14:tracePt t="33781" x="3279775" y="5387975"/>
          <p14:tracePt t="33788" x="3279775" y="5405438"/>
          <p14:tracePt t="33795" x="3279775" y="5430838"/>
          <p14:tracePt t="33812" x="3297238" y="5446713"/>
          <p14:tracePt t="33820" x="3338513" y="5456238"/>
          <p14:tracePt t="33829" x="3398838" y="5472113"/>
          <p14:tracePt t="33836" x="3432175" y="5481638"/>
          <p14:tracePt t="33844" x="3457575" y="5481638"/>
          <p14:tracePt t="33851" x="3467100" y="5489575"/>
          <p14:tracePt t="33860" x="3475038" y="5489575"/>
          <p14:tracePt t="33868" x="3492500" y="5489575"/>
          <p14:tracePt t="33892" x="3500438" y="5489575"/>
          <p14:tracePt t="33908" x="3508375" y="5489575"/>
          <p14:tracePt t="33916" x="3517900" y="5507038"/>
          <p14:tracePt t="33924" x="3533775" y="5507038"/>
          <p14:tracePt t="33931" x="3543300" y="5507038"/>
          <p14:tracePt t="33941" x="3559175" y="5507038"/>
          <p14:tracePt t="33948" x="3586163" y="5507038"/>
          <p14:tracePt t="33955" x="3602038" y="5507038"/>
          <p14:tracePt t="33964" x="3627438" y="5507038"/>
          <p14:tracePt t="33972" x="3652838" y="5507038"/>
          <p14:tracePt t="33980" x="3695700" y="5507038"/>
          <p14:tracePt t="33988" x="3738563" y="5507038"/>
          <p14:tracePt t="33997" x="3814763" y="5497513"/>
          <p14:tracePt t="34004" x="3900488" y="5497513"/>
          <p14:tracePt t="34011" x="4035425" y="5481638"/>
          <p14:tracePt t="34019" x="4154488" y="5464175"/>
          <p14:tracePt t="34028" x="4265613" y="5446713"/>
          <p14:tracePt t="34036" x="4392613" y="5438775"/>
          <p14:tracePt t="34045" x="4511675" y="5405438"/>
          <p14:tracePt t="34051" x="4579938" y="5395913"/>
          <p14:tracePt t="34059" x="4630738" y="5387975"/>
          <p14:tracePt t="34067" x="4664075" y="5387975"/>
          <p14:tracePt t="34075" x="4664075" y="5380038"/>
          <p14:tracePt t="35100" x="4595813" y="5380038"/>
          <p14:tracePt t="35108" x="4503738" y="5380038"/>
          <p14:tracePt t="35115" x="4324350" y="5286375"/>
          <p14:tracePt t="35123" x="4129088" y="5175250"/>
          <p14:tracePt t="35132" x="3840163" y="4979988"/>
          <p14:tracePt t="35141" x="3508375" y="4708525"/>
          <p14:tracePt t="35148" x="3127375" y="4410075"/>
          <p14:tracePt t="35156" x="2633663" y="3994150"/>
          <p14:tracePt t="35163" x="2141538" y="3636963"/>
          <p14:tracePt t="35171" x="1708150" y="3160713"/>
          <p14:tracePt t="35180" x="1231900" y="2701925"/>
          <p14:tracePt t="35188" x="858838" y="2286000"/>
          <p14:tracePt t="35197" x="560388" y="1938338"/>
          <p14:tracePt t="35204" x="339725" y="1639888"/>
          <p14:tracePt t="35212" x="144463" y="1350963"/>
          <p14:tracePt t="35219" x="0" y="11477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C023-8381-4A8B-96C5-3B3E2154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Fitness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5087B-973B-48BA-BF26-D0F96822E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6359" y="1773038"/>
                <a:ext cx="10515600" cy="4388744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ZA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ZA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ZA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Z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ZA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Z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Z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𝐴𝐹</m:t>
                                  </m:r>
                                </m:e>
                                <m:sub>
                                  <m:r>
                                    <a:rPr lang="en-Z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Z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ZA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trlPr>
                                <a:rPr lang="en-Z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ZA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ZA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ZA" sz="3200" b="0" i="1" smtClean="0">
                                  <a:latin typeface="Cambria Math" panose="02040503050406030204" pitchFamily="18" charset="0"/>
                                </a:rPr>
                                <m:t>𝐴𝐹</m:t>
                              </m:r>
                            </m:e>
                          </m:nary>
                          <m:r>
                            <a:rPr lang="en-ZA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Z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ZA" b="0" dirty="0"/>
              </a:p>
              <a:p>
                <a:pPr marL="0" indent="0">
                  <a:buNone/>
                </a:pPr>
                <a:endParaRPr lang="en-ZA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ZA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ZA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Z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Z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ZA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ZA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ZA" sz="3200" b="0" i="1" smtClean="0">
                                  <a:latin typeface="Cambria Math" panose="02040503050406030204" pitchFamily="18" charset="0"/>
                                </a:rPr>
                                <m:t>𝐴𝐹</m:t>
                              </m:r>
                              <m:r>
                                <a:rPr lang="en-ZA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ZA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Z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3200" i="1">
                                  <a:latin typeface="Cambria Math" panose="02040503050406030204" pitchFamily="18" charset="0"/>
                                </a:rPr>
                                <m:t>𝐴𝐹</m:t>
                              </m:r>
                              <m:r>
                                <a:rPr lang="en-ZA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Z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ZA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ZA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ZA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ZA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5087B-973B-48BA-BF26-D0F96822E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359" y="1773038"/>
                <a:ext cx="10515600" cy="438874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CB20568-7D82-43C0-A92F-CE06A8D625FB}"/>
              </a:ext>
            </a:extLst>
          </p:cNvPr>
          <p:cNvSpPr txBox="1"/>
          <p:nvPr/>
        </p:nvSpPr>
        <p:spPr>
          <a:xfrm>
            <a:off x="8637972" y="2477549"/>
            <a:ext cx="253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Directivity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DADFB-7902-49C8-AB17-F543D55C634A}"/>
              </a:ext>
            </a:extLst>
          </p:cNvPr>
          <p:cNvSpPr txBox="1"/>
          <p:nvPr/>
        </p:nvSpPr>
        <p:spPr>
          <a:xfrm>
            <a:off x="8637972" y="3950333"/>
            <a:ext cx="253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Fitness function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2CA6C6C-0260-4982-8162-B51805031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63"/>
    </mc:Choice>
    <mc:Fallback>
      <p:transition spd="slow" advTm="34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" x="909638" y="1589088"/>
          <p14:tracePt t="67" x="900113" y="1589088"/>
          <p14:tracePt t="92" x="892175" y="1589088"/>
          <p14:tracePt t="204" x="884238" y="1589088"/>
          <p14:tracePt t="235" x="874713" y="1589088"/>
          <p14:tracePt t="282" x="858838" y="1581150"/>
          <p14:tracePt t="324" x="849313" y="1581150"/>
          <p14:tracePt t="379" x="841375" y="1581150"/>
          <p14:tracePt t="403" x="823913" y="1581150"/>
          <p14:tracePt t="539" x="815975" y="1581150"/>
          <p14:tracePt t="628" x="806450" y="1581150"/>
          <p14:tracePt t="707" x="798513" y="1581150"/>
          <p14:tracePt t="763" x="790575" y="1581150"/>
          <p14:tracePt t="931" x="781050" y="1581150"/>
          <p14:tracePt t="4011" x="790575" y="1597025"/>
          <p14:tracePt t="4018" x="866775" y="1631950"/>
          <p14:tracePt t="4027" x="960438" y="1665288"/>
          <p14:tracePt t="4035" x="1069975" y="1716088"/>
          <p14:tracePt t="4043" x="1239838" y="1766888"/>
          <p14:tracePt t="4052" x="1470025" y="1827213"/>
          <p14:tracePt t="4059" x="1657350" y="1852613"/>
          <p14:tracePt t="4067" x="1971675" y="1903413"/>
          <p14:tracePt t="4075" x="2235200" y="1920875"/>
          <p14:tracePt t="4083" x="2616200" y="1938338"/>
          <p14:tracePt t="4092" x="2930525" y="1938338"/>
          <p14:tracePt t="4099" x="3254375" y="1938338"/>
          <p14:tracePt t="4107" x="3594100" y="1938338"/>
          <p14:tracePt t="4116" x="3916363" y="1938338"/>
          <p14:tracePt t="4123" x="4265613" y="1938338"/>
          <p14:tracePt t="4131" x="4664075" y="1938338"/>
          <p14:tracePt t="4139" x="4953000" y="1938338"/>
          <p14:tracePt t="4147" x="5276850" y="1938338"/>
          <p14:tracePt t="4156" x="5505450" y="1938338"/>
          <p14:tracePt t="4164" x="5708650" y="1938338"/>
          <p14:tracePt t="4171" x="5862638" y="1938338"/>
          <p14:tracePt t="4179" x="5972175" y="1938338"/>
          <p14:tracePt t="4188" x="6057900" y="1938338"/>
          <p14:tracePt t="4196" x="6134100" y="1938338"/>
          <p14:tracePt t="4203" x="6194425" y="1938338"/>
          <p14:tracePt t="4212" x="6235700" y="1938338"/>
          <p14:tracePt t="4219" x="6245225" y="1938338"/>
          <p14:tracePt t="4227" x="6278563" y="1938338"/>
          <p14:tracePt t="4243" x="6303963" y="1938338"/>
          <p14:tracePt t="4259" x="6321425" y="1938338"/>
          <p14:tracePt t="4267" x="6354763" y="1928813"/>
          <p14:tracePt t="4275" x="6380163" y="1928813"/>
          <p14:tracePt t="4283" x="6397625" y="1920875"/>
          <p14:tracePt t="4291" x="6423025" y="1911350"/>
          <p14:tracePt t="4299" x="6465888" y="1903413"/>
          <p14:tracePt t="4308" x="6499225" y="1903413"/>
          <p14:tracePt t="4315" x="6524625" y="1885950"/>
          <p14:tracePt t="4323" x="6559550" y="1885950"/>
          <p14:tracePt t="4331" x="6575425" y="1885950"/>
          <p14:tracePt t="4339" x="6584950" y="1885950"/>
          <p14:tracePt t="4347" x="6592888" y="1885950"/>
          <p14:tracePt t="4395" x="6610350" y="1885950"/>
          <p14:tracePt t="4612" x="6626225" y="1885950"/>
          <p14:tracePt t="4619" x="6626225" y="1895475"/>
          <p14:tracePt t="4628" x="6635750" y="1911350"/>
          <p14:tracePt t="4636" x="6653213" y="1928813"/>
          <p14:tracePt t="4643" x="6669088" y="1946275"/>
          <p14:tracePt t="4651" x="6694488" y="1971675"/>
          <p14:tracePt t="4659" x="6704013" y="1979613"/>
          <p14:tracePt t="4668" x="6737350" y="1997075"/>
          <p14:tracePt t="4676" x="6770688" y="2014538"/>
          <p14:tracePt t="4685" x="6805613" y="2014538"/>
          <p14:tracePt t="4691" x="6831013" y="2022475"/>
          <p14:tracePt t="4698" x="6864350" y="2039938"/>
          <p14:tracePt t="4706" x="6907213" y="2039938"/>
          <p14:tracePt t="4715" x="6950075" y="2047875"/>
          <p14:tracePt t="4724" x="6983413" y="2047875"/>
          <p14:tracePt t="4732" x="7018338" y="2047875"/>
          <p14:tracePt t="4740" x="7043738" y="2047875"/>
          <p14:tracePt t="4747" x="7069138" y="2055813"/>
          <p14:tracePt t="4755" x="7094538" y="2065338"/>
          <p14:tracePt t="4763" x="7112000" y="2073275"/>
          <p14:tracePt t="4779" x="7112000" y="2090738"/>
          <p14:tracePt t="5244" x="7119938" y="2108200"/>
          <p14:tracePt t="5259" x="7119938" y="2116138"/>
          <p14:tracePt t="5275" x="7127875" y="2124075"/>
          <p14:tracePt t="5282" x="7137400" y="2133600"/>
          <p14:tracePt t="5307" x="7145338" y="2133600"/>
          <p14:tracePt t="5331" x="7145338" y="2141538"/>
          <p14:tracePt t="5347" x="7153275" y="2149475"/>
          <p14:tracePt t="5356" x="7170738" y="2159000"/>
          <p14:tracePt t="5395" x="7170738" y="2166938"/>
          <p14:tracePt t="5435" x="7178675" y="2174875"/>
          <p14:tracePt t="5467" x="7188200" y="2174875"/>
          <p14:tracePt t="5907" x="7196138" y="2184400"/>
          <p14:tracePt t="5915" x="7204075" y="2184400"/>
          <p14:tracePt t="5922" x="7213600" y="2184400"/>
          <p14:tracePt t="5931" x="7221538" y="2184400"/>
          <p14:tracePt t="5939" x="7246938" y="2192338"/>
          <p14:tracePt t="5947" x="7281863" y="2209800"/>
          <p14:tracePt t="5956" x="7307263" y="2227263"/>
          <p14:tracePt t="5962" x="7315200" y="2235200"/>
          <p14:tracePt t="5971" x="7332663" y="2252663"/>
          <p14:tracePt t="5979" x="7348538" y="2260600"/>
          <p14:tracePt t="5987" x="7366000" y="2278063"/>
          <p14:tracePt t="5995" x="7391400" y="2303463"/>
          <p14:tracePt t="6004" x="7391400" y="2311400"/>
          <p14:tracePt t="6011" x="7408863" y="2319338"/>
          <p14:tracePt t="6019" x="7416800" y="2344738"/>
          <p14:tracePt t="6027" x="7434263" y="2362200"/>
          <p14:tracePt t="6035" x="7434263" y="2371725"/>
          <p14:tracePt t="6043" x="7442200" y="2387600"/>
          <p14:tracePt t="6052" x="7467600" y="2413000"/>
          <p14:tracePt t="6067" x="7485063" y="2438400"/>
          <p14:tracePt t="6075" x="7502525" y="2455863"/>
          <p14:tracePt t="6083" x="7518400" y="2481263"/>
          <p14:tracePt t="6092" x="7518400" y="2489200"/>
          <p14:tracePt t="6100" x="7545388" y="2524125"/>
          <p14:tracePt t="6107" x="7553325" y="2524125"/>
          <p14:tracePt t="6115" x="7578725" y="2557463"/>
          <p14:tracePt t="6123" x="7596188" y="2592388"/>
          <p14:tracePt t="6131" x="7596188" y="2608263"/>
          <p14:tracePt t="6139" x="7637463" y="2660650"/>
          <p14:tracePt t="6148" x="7662863" y="2711450"/>
          <p14:tracePt t="6156" x="7680325" y="2736850"/>
          <p14:tracePt t="6164" x="7715250" y="2795588"/>
          <p14:tracePt t="6171" x="7740650" y="2830513"/>
          <p14:tracePt t="6179" x="7756525" y="2881313"/>
          <p14:tracePt t="6187" x="7781925" y="2906713"/>
          <p14:tracePt t="6195" x="7807325" y="2940050"/>
          <p14:tracePt t="6203" x="7850188" y="2982913"/>
          <p14:tracePt t="6212" x="7875588" y="3016250"/>
          <p14:tracePt t="6219" x="7910513" y="3041650"/>
          <p14:tracePt t="6227" x="7951788" y="3067050"/>
          <p14:tracePt t="6235" x="7986713" y="3076575"/>
          <p14:tracePt t="6243" x="8004175" y="3094038"/>
          <p14:tracePt t="6252" x="8037513" y="3101975"/>
          <p14:tracePt t="6259" x="8070850" y="3109913"/>
          <p14:tracePt t="6268" x="8096250" y="3109913"/>
          <p14:tracePt t="6275" x="8131175" y="3127375"/>
          <p14:tracePt t="6283" x="8156575" y="3135313"/>
          <p14:tracePt t="6291" x="8199438" y="3135313"/>
          <p14:tracePt t="6300" x="8215313" y="3135313"/>
          <p14:tracePt t="6307" x="8275638" y="3135313"/>
          <p14:tracePt t="6316" x="8318500" y="3135313"/>
          <p14:tracePt t="6323" x="8359775" y="3135313"/>
          <p14:tracePt t="6331" x="8402638" y="3135313"/>
          <p14:tracePt t="6339" x="8462963" y="3135313"/>
          <p14:tracePt t="6347" x="8504238" y="3135313"/>
          <p14:tracePt t="6355" x="8547100" y="3135313"/>
          <p14:tracePt t="6364" x="8580438" y="3135313"/>
          <p14:tracePt t="6372" x="8597900" y="3135313"/>
          <p14:tracePt t="6379" x="8615363" y="3127375"/>
          <p14:tracePt t="6387" x="8640763" y="3119438"/>
          <p14:tracePt t="6395" x="8666163" y="3109913"/>
          <p14:tracePt t="6403" x="8674100" y="3109913"/>
          <p14:tracePt t="6420" x="8674100" y="3101975"/>
          <p14:tracePt t="6844" x="8674100" y="3094038"/>
          <p14:tracePt t="6893" x="8674100" y="3076575"/>
          <p14:tracePt t="6915" x="8666163" y="3076575"/>
          <p14:tracePt t="6940" x="8658225" y="3076575"/>
          <p14:tracePt t="6979" x="8640763" y="3076575"/>
          <p14:tracePt t="7003" x="8632825" y="3076575"/>
          <p14:tracePt t="7067" x="8623300" y="3076575"/>
          <p14:tracePt t="7084" x="8605838" y="3076575"/>
          <p14:tracePt t="7131" x="8597900" y="3076575"/>
          <p14:tracePt t="7171" x="8589963" y="3076575"/>
          <p14:tracePt t="7220" x="8580438" y="3076575"/>
          <p14:tracePt t="7260" x="8572500" y="3076575"/>
          <p14:tracePt t="7299" x="8564563" y="3076575"/>
          <p14:tracePt t="7844" x="8547100" y="3076575"/>
          <p14:tracePt t="7868" x="8539163" y="3076575"/>
          <p14:tracePt t="7915" x="8529638" y="3067050"/>
          <p14:tracePt t="7948" x="8521700" y="3067050"/>
          <p14:tracePt t="8187" x="8521700" y="3051175"/>
          <p14:tracePt t="8212" x="8521700" y="3041650"/>
          <p14:tracePt t="8220" x="8529638" y="3041650"/>
          <p14:tracePt t="8227" x="8547100" y="3041650"/>
          <p14:tracePt t="8235" x="8572500" y="3041650"/>
          <p14:tracePt t="8243" x="8615363" y="3041650"/>
          <p14:tracePt t="8252" x="8648700" y="3033713"/>
          <p14:tracePt t="8260" x="8666163" y="3025775"/>
          <p14:tracePt t="8275" x="8699500" y="3016250"/>
          <p14:tracePt t="8283" x="8709025" y="3008313"/>
          <p14:tracePt t="8300" x="8716963" y="3008313"/>
          <p14:tracePt t="8308" x="8724900" y="3000375"/>
          <p14:tracePt t="8323" x="8734425" y="3000375"/>
          <p14:tracePt t="8339" x="8742363" y="3000375"/>
          <p14:tracePt t="8347" x="8750300" y="3000375"/>
          <p14:tracePt t="8364" x="8759825" y="3000375"/>
          <p14:tracePt t="8373" x="8759825" y="2990850"/>
          <p14:tracePt t="8539" x="8759825" y="2982913"/>
          <p14:tracePt t="8828" x="8759825" y="2974975"/>
          <p14:tracePt t="8852" x="8785225" y="2965450"/>
          <p14:tracePt t="8859" x="8828088" y="2965450"/>
          <p14:tracePt t="8867" x="8869363" y="2965450"/>
          <p14:tracePt t="8875" x="8937625" y="2965450"/>
          <p14:tracePt t="8884" x="9023350" y="2965450"/>
          <p14:tracePt t="8892" x="9099550" y="2965450"/>
          <p14:tracePt t="8899" x="9201150" y="2965450"/>
          <p14:tracePt t="8907" x="9328150" y="2957513"/>
          <p14:tracePt t="8915" x="9439275" y="2957513"/>
          <p14:tracePt t="8923" x="9566275" y="2957513"/>
          <p14:tracePt t="8932" x="9720263" y="2957513"/>
          <p14:tracePt t="8939" x="9847263" y="2957513"/>
          <p14:tracePt t="8948" x="9983788" y="2957513"/>
          <p14:tracePt t="8956" x="10126663" y="2957513"/>
          <p14:tracePt t="8963" x="10263188" y="2957513"/>
          <p14:tracePt t="8971" x="10382250" y="2957513"/>
          <p14:tracePt t="8980" x="10467975" y="2957513"/>
          <p14:tracePt t="8988" x="10534650" y="2957513"/>
          <p14:tracePt t="8996" x="10577513" y="2957513"/>
          <p14:tracePt t="9005" x="10602913" y="2957513"/>
          <p14:tracePt t="9011" x="10612438" y="2957513"/>
          <p14:tracePt t="9435" x="10602913" y="2957513"/>
          <p14:tracePt t="9443" x="10569575" y="2957513"/>
          <p14:tracePt t="9451" x="10560050" y="2957513"/>
          <p14:tracePt t="9459" x="10526713" y="2957513"/>
          <p14:tracePt t="9468" x="10493375" y="2957513"/>
          <p14:tracePt t="9475" x="10467975" y="2965450"/>
          <p14:tracePt t="9483" x="10458450" y="2965450"/>
          <p14:tracePt t="9491" x="10425113" y="2965450"/>
          <p14:tracePt t="9498" x="10399713" y="2974975"/>
          <p14:tracePt t="9507" x="10374313" y="2974975"/>
          <p14:tracePt t="9515" x="10313988" y="2974975"/>
          <p14:tracePt t="9524" x="10237788" y="3000375"/>
          <p14:tracePt t="9532" x="10153650" y="3000375"/>
          <p14:tracePt t="9539" x="10042525" y="3016250"/>
          <p14:tracePt t="9547" x="9890125" y="3033713"/>
          <p14:tracePt t="9555" x="9694863" y="3033713"/>
          <p14:tracePt t="9564" x="9515475" y="3033713"/>
          <p14:tracePt t="9571" x="9337675" y="3041650"/>
          <p14:tracePt t="9580" x="9193213" y="3041650"/>
          <p14:tracePt t="9588" x="9023350" y="3041650"/>
          <p14:tracePt t="9595" x="8886825" y="3041650"/>
          <p14:tracePt t="9602" x="8759825" y="3041650"/>
          <p14:tracePt t="9611" x="8640763" y="3041650"/>
          <p14:tracePt t="9619" x="8547100" y="3041650"/>
          <p14:tracePt t="9628" x="8420100" y="3041650"/>
          <p14:tracePt t="9636" x="8359775" y="3041650"/>
          <p14:tracePt t="9643" x="8291513" y="3041650"/>
          <p14:tracePt t="9651" x="8232775" y="3041650"/>
          <p14:tracePt t="9659" x="8181975" y="3059113"/>
          <p14:tracePt t="9667" x="8139113" y="3059113"/>
          <p14:tracePt t="9676" x="8113713" y="3067050"/>
          <p14:tracePt t="9683" x="8096250" y="3076575"/>
          <p14:tracePt t="9692" x="8070850" y="3084513"/>
          <p14:tracePt t="9699" x="8062913" y="3084513"/>
          <p14:tracePt t="9706" x="8045450" y="3084513"/>
          <p14:tracePt t="9724" x="8029575" y="3084513"/>
          <p14:tracePt t="9740" x="8012113" y="3084513"/>
          <p14:tracePt t="9747" x="7994650" y="3084513"/>
          <p14:tracePt t="9755" x="7961313" y="3084513"/>
          <p14:tracePt t="9762" x="7926388" y="3084513"/>
          <p14:tracePt t="9771" x="7885113" y="3084513"/>
          <p14:tracePt t="9778" x="7867650" y="3084513"/>
          <p14:tracePt t="9788" x="7832725" y="3084513"/>
          <p14:tracePt t="9795" x="7791450" y="3094038"/>
          <p14:tracePt t="9803" x="7781925" y="3094038"/>
          <p14:tracePt t="10235" x="7799388" y="3084513"/>
          <p14:tracePt t="10243" x="7807325" y="3067050"/>
          <p14:tracePt t="10252" x="7807325" y="3041650"/>
          <p14:tracePt t="10259" x="7824788" y="3025775"/>
          <p14:tracePt t="10268" x="7832725" y="3025775"/>
          <p14:tracePt t="10275" x="7842250" y="3016250"/>
          <p14:tracePt t="10282" x="7842250" y="3008313"/>
          <p14:tracePt t="10300" x="7842250" y="3000375"/>
          <p14:tracePt t="10306" x="7859713" y="2974975"/>
          <p14:tracePt t="10316" x="7875588" y="2965450"/>
          <p14:tracePt t="10324" x="7875588" y="2949575"/>
          <p14:tracePt t="10331" x="7875588" y="2940050"/>
          <p14:tracePt t="10339" x="7875588" y="2932113"/>
          <p14:tracePt t="10347" x="7875588" y="2914650"/>
          <p14:tracePt t="10356" x="7875588" y="2906713"/>
          <p14:tracePt t="10364" x="7875588" y="2881313"/>
          <p14:tracePt t="10372" x="7875588" y="2863850"/>
          <p14:tracePt t="10379" x="7875588" y="2838450"/>
          <p14:tracePt t="10387" x="7859713" y="2805113"/>
          <p14:tracePt t="10395" x="7850188" y="2778125"/>
          <p14:tracePt t="10403" x="7824788" y="2744788"/>
          <p14:tracePt t="10412" x="7807325" y="2727325"/>
          <p14:tracePt t="10420" x="7791450" y="2693988"/>
          <p14:tracePt t="10428" x="7766050" y="2676525"/>
          <p14:tracePt t="10435" x="7748588" y="2660650"/>
          <p14:tracePt t="10451" x="7740650" y="2660650"/>
          <p14:tracePt t="10459" x="7723188" y="2651125"/>
          <p14:tracePt t="10468" x="7715250" y="2651125"/>
          <p14:tracePt t="10476" x="7697788" y="2633663"/>
          <p14:tracePt t="10483" x="7688263" y="2633663"/>
          <p14:tracePt t="10491" x="7672388" y="2633663"/>
          <p14:tracePt t="10499" x="7662863" y="2633663"/>
          <p14:tracePt t="10507" x="7654925" y="2633663"/>
          <p14:tracePt t="10515" x="7637463" y="2625725"/>
          <p14:tracePt t="12108" x="7629525" y="2625725"/>
          <p14:tracePt t="12131" x="7621588" y="2625725"/>
          <p14:tracePt t="12179" x="7612063" y="2625725"/>
          <p14:tracePt t="12235" x="7604125" y="2625725"/>
          <p14:tracePt t="12252" x="7596188" y="2608263"/>
          <p14:tracePt t="12259" x="7578725" y="2582863"/>
          <p14:tracePt t="12268" x="7570788" y="2574925"/>
          <p14:tracePt t="12274" x="7570788" y="2566988"/>
          <p14:tracePt t="12283" x="7561263" y="2549525"/>
          <p14:tracePt t="12291" x="7561263" y="2516188"/>
          <p14:tracePt t="12299" x="7545388" y="2498725"/>
          <p14:tracePt t="12308" x="7535863" y="2473325"/>
          <p14:tracePt t="12316" x="7527925" y="2430463"/>
          <p14:tracePt t="12324" x="7518400" y="2405063"/>
          <p14:tracePt t="12331" x="7510463" y="2362200"/>
          <p14:tracePt t="12338" x="7493000" y="2344738"/>
          <p14:tracePt t="12346" x="7485063" y="2311400"/>
          <p14:tracePt t="12356" x="7459663" y="2252663"/>
          <p14:tracePt t="12363" x="7442200" y="2227263"/>
          <p14:tracePt t="12373" x="7416800" y="2192338"/>
          <p14:tracePt t="12378" x="7400925" y="2166938"/>
          <p14:tracePt t="12387" x="7348538" y="2124075"/>
          <p14:tracePt t="12395" x="7297738" y="2082800"/>
          <p14:tracePt t="12404" x="7264400" y="2065338"/>
          <p14:tracePt t="12412" x="7204075" y="2022475"/>
          <p14:tracePt t="12420" x="7137400" y="1989138"/>
          <p14:tracePt t="12428" x="7085013" y="1971675"/>
          <p14:tracePt t="12435" x="7018338" y="1938338"/>
          <p14:tracePt t="12443" x="6924675" y="1911350"/>
          <p14:tracePt t="12451" x="6838950" y="1903413"/>
          <p14:tracePt t="12459" x="6780213" y="1885950"/>
          <p14:tracePt t="12467" x="6704013" y="1870075"/>
          <p14:tracePt t="12476" x="6643688" y="1870075"/>
          <p14:tracePt t="12483" x="6600825" y="1860550"/>
          <p14:tracePt t="12491" x="6559550" y="1860550"/>
          <p14:tracePt t="12499" x="6516688" y="1860550"/>
          <p14:tracePt t="12507" x="6483350" y="1860550"/>
          <p14:tracePt t="12516" x="6448425" y="1860550"/>
          <p14:tracePt t="12524" x="6415088" y="1860550"/>
          <p14:tracePt t="12532" x="6397625" y="1860550"/>
          <p14:tracePt t="12539" x="6346825" y="1870075"/>
          <p14:tracePt t="12547" x="6303963" y="1895475"/>
          <p14:tracePt t="12556" x="6253163" y="1920875"/>
          <p14:tracePt t="12564" x="6202363" y="1946275"/>
          <p14:tracePt t="12572" x="6142038" y="1971675"/>
          <p14:tracePt t="12579" x="6108700" y="1989138"/>
          <p14:tracePt t="12587" x="6040438" y="2022475"/>
          <p14:tracePt t="12595" x="5997575" y="2047875"/>
          <p14:tracePt t="12603" x="5946775" y="2090738"/>
          <p14:tracePt t="12611" x="5905500" y="2133600"/>
          <p14:tracePt t="12619" x="5853113" y="2174875"/>
          <p14:tracePt t="12628" x="5827713" y="2192338"/>
          <p14:tracePt t="12636" x="5802313" y="2243138"/>
          <p14:tracePt t="12644" x="5786438" y="2268538"/>
          <p14:tracePt t="12651" x="5768975" y="2303463"/>
          <p14:tracePt t="12659" x="5768975" y="2336800"/>
          <p14:tracePt t="12667" x="5761038" y="2362200"/>
          <p14:tracePt t="12675" x="5761038" y="2405063"/>
          <p14:tracePt t="12684" x="5761038" y="2430463"/>
          <p14:tracePt t="12691" x="5761038" y="2473325"/>
          <p14:tracePt t="12699" x="5761038" y="2498725"/>
          <p14:tracePt t="12707" x="5768975" y="2524125"/>
          <p14:tracePt t="12715" x="5776913" y="2549525"/>
          <p14:tracePt t="12723" x="5802313" y="2566988"/>
          <p14:tracePt t="12731" x="5819775" y="2592388"/>
          <p14:tracePt t="12739" x="5845175" y="2600325"/>
          <p14:tracePt t="12747" x="5888038" y="2608263"/>
          <p14:tracePt t="12755" x="5921375" y="2608263"/>
          <p14:tracePt t="12763" x="5972175" y="2608263"/>
          <p14:tracePt t="12771" x="6024563" y="2608263"/>
          <p14:tracePt t="12779" x="6065838" y="2608263"/>
          <p14:tracePt t="12788" x="6108700" y="2608263"/>
          <p14:tracePt t="12796" x="6142038" y="2608263"/>
          <p14:tracePt t="12803" x="6167438" y="2608263"/>
          <p14:tracePt t="12811" x="6176963" y="2608263"/>
          <p14:tracePt t="12819" x="6202363" y="2600325"/>
          <p14:tracePt t="12827" x="6210300" y="2592388"/>
          <p14:tracePt t="12844" x="6219825" y="2582863"/>
          <p14:tracePt t="12851" x="6227763" y="2574925"/>
          <p14:tracePt t="12866" x="6227763" y="2566988"/>
          <p14:tracePt t="12875" x="6227763" y="2549525"/>
          <p14:tracePt t="12883" x="6227763" y="2541588"/>
          <p14:tracePt t="12892" x="6227763" y="2532063"/>
          <p14:tracePt t="12900" x="6227763" y="2524125"/>
          <p14:tracePt t="12915" x="6227763" y="2506663"/>
          <p14:tracePt t="12931" x="6227763" y="2498725"/>
          <p14:tracePt t="13019" x="6227763" y="2489200"/>
          <p14:tracePt t="13268" x="6227763" y="2481263"/>
          <p14:tracePt t="13275" x="6235700" y="2481263"/>
          <p14:tracePt t="13291" x="6245225" y="2481263"/>
          <p14:tracePt t="13299" x="6253163" y="2481263"/>
          <p14:tracePt t="13315" x="6278563" y="2481263"/>
          <p14:tracePt t="13339" x="6286500" y="2481263"/>
          <p14:tracePt t="13347" x="6303963" y="2481263"/>
          <p14:tracePt t="13500" x="6311900" y="2489200"/>
          <p14:tracePt t="13627" x="6321425" y="2498725"/>
          <p14:tracePt t="14507" x="6346825" y="2498725"/>
          <p14:tracePt t="14516" x="6380163" y="2498725"/>
          <p14:tracePt t="14524" x="6423025" y="2498725"/>
          <p14:tracePt t="14532" x="6491288" y="2498725"/>
          <p14:tracePt t="14539" x="6592888" y="2498725"/>
          <p14:tracePt t="14547" x="6704013" y="2498725"/>
          <p14:tracePt t="14555" x="6831013" y="2498725"/>
          <p14:tracePt t="14564" x="6983413" y="2498725"/>
          <p14:tracePt t="14571" x="7102475" y="2498725"/>
          <p14:tracePt t="14579" x="7213600" y="2498725"/>
          <p14:tracePt t="14587" x="7281863" y="2498725"/>
          <p14:tracePt t="14595" x="7358063" y="2498725"/>
          <p14:tracePt t="14603" x="7373938" y="2498725"/>
          <p14:tracePt t="14611" x="7391400" y="2498725"/>
          <p14:tracePt t="15452" x="7373938" y="2498725"/>
          <p14:tracePt t="15459" x="7366000" y="2498725"/>
          <p14:tracePt t="15468" x="7332663" y="2506663"/>
          <p14:tracePt t="15475" x="7297738" y="2506663"/>
          <p14:tracePt t="15483" x="7239000" y="2524125"/>
          <p14:tracePt t="15491" x="7204075" y="2524125"/>
          <p14:tracePt t="15499" x="7162800" y="2541588"/>
          <p14:tracePt t="15507" x="7102475" y="2549525"/>
          <p14:tracePt t="15516" x="7026275" y="2566988"/>
          <p14:tracePt t="15524" x="6983413" y="2582863"/>
          <p14:tracePt t="15532" x="6889750" y="2608263"/>
          <p14:tracePt t="15538" x="6805613" y="2633663"/>
          <p14:tracePt t="15546" x="6729413" y="2660650"/>
          <p14:tracePt t="15555" x="6643688" y="2676525"/>
          <p14:tracePt t="15563" x="6550025" y="2711450"/>
          <p14:tracePt t="15571" x="6465888" y="2736850"/>
          <p14:tracePt t="15580" x="6346825" y="2752725"/>
          <p14:tracePt t="15587" x="6219825" y="2770188"/>
          <p14:tracePt t="15595" x="6159500" y="2787650"/>
          <p14:tracePt t="15603" x="6075363" y="2820988"/>
          <p14:tracePt t="15611" x="5997575" y="2863850"/>
          <p14:tracePt t="15619" x="5930900" y="2889250"/>
          <p14:tracePt t="15628" x="5880100" y="2914650"/>
          <p14:tracePt t="15636" x="5845175" y="2932113"/>
          <p14:tracePt t="15644" x="5794375" y="2965450"/>
          <p14:tracePt t="15651" x="5786438" y="2974975"/>
          <p14:tracePt t="15658" x="5768975" y="2982913"/>
          <p14:tracePt t="15667" x="5751513" y="3000375"/>
          <p14:tracePt t="15675" x="5735638" y="3025775"/>
          <p14:tracePt t="15685" x="5726113" y="3041650"/>
          <p14:tracePt t="15699" x="5726113" y="3051175"/>
          <p14:tracePt t="15707" x="5726113" y="3076575"/>
          <p14:tracePt t="15723" x="5726113" y="3084513"/>
          <p14:tracePt t="15731" x="5726113" y="3094038"/>
          <p14:tracePt t="15740" x="5726113" y="3101975"/>
          <p14:tracePt t="15755" x="5726113" y="3109913"/>
          <p14:tracePt t="15763" x="5726113" y="3135313"/>
          <p14:tracePt t="15771" x="5735638" y="3144838"/>
          <p14:tracePt t="15779" x="5743575" y="3152775"/>
          <p14:tracePt t="15787" x="5802313" y="3152775"/>
          <p14:tracePt t="15795" x="5845175" y="3160713"/>
          <p14:tracePt t="15803" x="5905500" y="3160713"/>
          <p14:tracePt t="15811" x="5964238" y="3160713"/>
          <p14:tracePt t="15818" x="6057900" y="3160713"/>
          <p14:tracePt t="15827" x="6142038" y="3160713"/>
          <p14:tracePt t="15835" x="6227763" y="3160713"/>
          <p14:tracePt t="15844" x="6303963" y="3160713"/>
          <p14:tracePt t="15852" x="6364288" y="3160713"/>
          <p14:tracePt t="15859" x="6430963" y="3160713"/>
          <p14:tracePt t="15867" x="6499225" y="3160713"/>
          <p14:tracePt t="15875" x="6550025" y="3160713"/>
          <p14:tracePt t="15883" x="6559550" y="3160713"/>
          <p14:tracePt t="15892" x="6567488" y="3160713"/>
          <p14:tracePt t="15900" x="6575425" y="3160713"/>
          <p14:tracePt t="18227" x="6584950" y="3160713"/>
          <p14:tracePt t="18235" x="6610350" y="3170238"/>
          <p14:tracePt t="18243" x="6626225" y="3178175"/>
          <p14:tracePt t="18252" x="6678613" y="3203575"/>
          <p14:tracePt t="18259" x="6737350" y="3228975"/>
          <p14:tracePt t="18268" x="6813550" y="3254375"/>
          <p14:tracePt t="18275" x="6873875" y="3279775"/>
          <p14:tracePt t="18283" x="6924675" y="3289300"/>
          <p14:tracePt t="18291" x="6967538" y="3305175"/>
          <p14:tracePt t="18299" x="7008813" y="3305175"/>
          <p14:tracePt t="18307" x="7043738" y="3305175"/>
          <p14:tracePt t="18316" x="7085013" y="3322638"/>
          <p14:tracePt t="18323" x="7137400" y="3330575"/>
          <p14:tracePt t="18331" x="7145338" y="3330575"/>
          <p14:tracePt t="18339" x="7170738" y="3330575"/>
          <p14:tracePt t="18347" x="7188200" y="3340100"/>
          <p14:tracePt t="18356" x="7204075" y="3340100"/>
          <p14:tracePt t="18364" x="7213600" y="3348038"/>
          <p14:tracePt t="18372" x="7213600" y="3355975"/>
          <p14:tracePt t="18707" x="7221538" y="3355975"/>
          <p14:tracePt t="18715" x="7239000" y="3355975"/>
          <p14:tracePt t="18723" x="7264400" y="3355975"/>
          <p14:tracePt t="18732" x="7289800" y="3355975"/>
          <p14:tracePt t="18747" x="7297738" y="3365500"/>
          <p14:tracePt t="18755" x="7307263" y="3365500"/>
          <p14:tracePt t="18763" x="7323138" y="3408363"/>
          <p14:tracePt t="18771" x="7340600" y="3441700"/>
          <p14:tracePt t="18779" x="7383463" y="3517900"/>
          <p14:tracePt t="18789" x="7451725" y="3586163"/>
          <p14:tracePt t="18795" x="7518400" y="3662363"/>
          <p14:tracePt t="18803" x="7596188" y="3722688"/>
          <p14:tracePt t="18811" x="7672388" y="3790950"/>
          <p14:tracePt t="18820" x="7723188" y="3832225"/>
          <p14:tracePt t="18828" x="7824788" y="3900488"/>
          <p14:tracePt t="18836" x="7910513" y="3951288"/>
          <p14:tracePt t="18844" x="8012113" y="4011613"/>
          <p14:tracePt t="18852" x="8105775" y="4070350"/>
          <p14:tracePt t="18859" x="8181975" y="4121150"/>
          <p14:tracePt t="18867" x="8240713" y="4164013"/>
          <p14:tracePt t="18875" x="8308975" y="4224338"/>
          <p14:tracePt t="18884" x="8359775" y="4265613"/>
          <p14:tracePt t="18892" x="8385175" y="4291013"/>
          <p14:tracePt t="18900" x="8410575" y="4308475"/>
          <p14:tracePt t="18907" x="8420100" y="4316413"/>
          <p14:tracePt t="18915" x="8420100" y="4333875"/>
          <p14:tracePt t="18963" x="8420100" y="4341813"/>
          <p14:tracePt t="18971" x="8428038" y="4351338"/>
          <p14:tracePt t="18979" x="8428038" y="4359275"/>
          <p14:tracePt t="18987" x="8445500" y="4376738"/>
          <p14:tracePt t="18995" x="8453438" y="4384675"/>
          <p14:tracePt t="19004" x="8462963" y="4402138"/>
          <p14:tracePt t="19011" x="8470900" y="4402138"/>
          <p14:tracePt t="19018" x="8478838" y="4402138"/>
          <p14:tracePt t="19027" x="8478838" y="4410075"/>
          <p14:tracePt t="19044" x="8496300" y="4419600"/>
          <p14:tracePt t="19052" x="8504238" y="4419600"/>
          <p14:tracePt t="19060" x="8513763" y="4427538"/>
          <p14:tracePt t="19067" x="8555038" y="4445000"/>
          <p14:tracePt t="19074" x="8572500" y="4452938"/>
          <p14:tracePt t="19083" x="8605838" y="4452938"/>
          <p14:tracePt t="19091" x="8648700" y="4460875"/>
          <p14:tracePt t="19099" x="8709025" y="4460875"/>
          <p14:tracePt t="19107" x="8777288" y="4470400"/>
          <p14:tracePt t="19115" x="8836025" y="4478338"/>
          <p14:tracePt t="19123" x="8886825" y="4486275"/>
          <p14:tracePt t="19131" x="8947150" y="4486275"/>
          <p14:tracePt t="19139" x="9013825" y="4486275"/>
          <p14:tracePt t="19148" x="9074150" y="4486275"/>
          <p14:tracePt t="19156" x="9117013" y="4486275"/>
          <p14:tracePt t="19164" x="9158288" y="4486275"/>
          <p14:tracePt t="19171" x="9193213" y="4486275"/>
          <p14:tracePt t="19178" x="9218613" y="4486275"/>
          <p14:tracePt t="19187" x="9251950" y="4486275"/>
          <p14:tracePt t="19195" x="9277350" y="4486275"/>
          <p14:tracePt t="19204" x="9294813" y="4486275"/>
          <p14:tracePt t="19212" x="9312275" y="4486275"/>
          <p14:tracePt t="19219" x="9328150" y="4486275"/>
          <p14:tracePt t="19227" x="9345613" y="4486275"/>
          <p14:tracePt t="19243" x="9363075" y="4486275"/>
          <p14:tracePt t="19251" x="9380538" y="4486275"/>
          <p14:tracePt t="19268" x="9388475" y="4478338"/>
          <p14:tracePt t="19275" x="9396413" y="4478338"/>
          <p14:tracePt t="19292" x="9405938" y="4478338"/>
          <p14:tracePt t="19299" x="9413875" y="4478338"/>
          <p14:tracePt t="19307" x="9421813" y="4478338"/>
          <p14:tracePt t="19323" x="9447213" y="4478338"/>
          <p14:tracePt t="19331" x="9456738" y="4478338"/>
          <p14:tracePt t="19338" x="9482138" y="4478338"/>
          <p14:tracePt t="19348" x="9498013" y="4478338"/>
          <p14:tracePt t="19355" x="9515475" y="4478338"/>
          <p14:tracePt t="19364" x="9532938" y="4478338"/>
          <p14:tracePt t="19372" x="9558338" y="4478338"/>
          <p14:tracePt t="19379" x="9566275" y="4478338"/>
          <p14:tracePt t="19387" x="9583738" y="4478338"/>
          <p14:tracePt t="19395" x="9591675" y="4478338"/>
          <p14:tracePt t="19403" x="9609138" y="4478338"/>
          <p14:tracePt t="19412" x="9626600" y="4478338"/>
          <p14:tracePt t="19419" x="9634538" y="4478338"/>
          <p14:tracePt t="19427" x="9652000" y="4478338"/>
          <p14:tracePt t="19435" x="9659938" y="4478338"/>
          <p14:tracePt t="19443" x="9667875" y="4478338"/>
          <p14:tracePt t="19451" x="9685338" y="4478338"/>
          <p14:tracePt t="19459" x="9694863" y="4486275"/>
          <p14:tracePt t="19467" x="9702800" y="4486275"/>
          <p14:tracePt t="19491" x="9720263" y="4486275"/>
          <p14:tracePt t="19571" x="9728200" y="4486275"/>
          <p14:tracePt t="19844" x="9728200" y="4495800"/>
          <p14:tracePt t="19851" x="9685338" y="4503738"/>
          <p14:tracePt t="19859" x="9617075" y="4538663"/>
          <p14:tracePt t="19867" x="9566275" y="4564063"/>
          <p14:tracePt t="19875" x="9550400" y="4572000"/>
          <p14:tracePt t="19884" x="9540875" y="4589463"/>
          <p14:tracePt t="20331" x="9540875" y="4579938"/>
          <p14:tracePt t="20348" x="9515475" y="4579938"/>
          <p14:tracePt t="20364" x="9507538" y="4589463"/>
          <p14:tracePt t="20372" x="9482138" y="4597400"/>
          <p14:tracePt t="20379" x="9472613" y="4597400"/>
          <p14:tracePt t="20387" x="9456738" y="4597400"/>
          <p14:tracePt t="20394" x="9439275" y="4605338"/>
          <p14:tracePt t="20403" x="9413875" y="4605338"/>
          <p14:tracePt t="20412" x="9363075" y="4622800"/>
          <p14:tracePt t="20420" x="9337675" y="4622800"/>
          <p14:tracePt t="20427" x="9302750" y="4622800"/>
          <p14:tracePt t="20434" x="9261475" y="4622800"/>
          <p14:tracePt t="20443" x="9193213" y="4622800"/>
          <p14:tracePt t="20451" x="9132888" y="4622800"/>
          <p14:tracePt t="20459" x="9048750" y="4622800"/>
          <p14:tracePt t="20467" x="8947150" y="4622800"/>
          <p14:tracePt t="20476" x="8861425" y="4614863"/>
          <p14:tracePt t="20484" x="8785225" y="4605338"/>
          <p14:tracePt t="20491" x="8658225" y="4564063"/>
          <p14:tracePt t="20498" x="8597900" y="4564063"/>
          <p14:tracePt t="20507" x="8529638" y="4564063"/>
          <p14:tracePt t="20515" x="8478838" y="4546600"/>
          <p14:tracePt t="20524" x="8420100" y="4538663"/>
          <p14:tracePt t="20531" x="8394700" y="4538663"/>
          <p14:tracePt t="20539" x="8359775" y="4538663"/>
          <p14:tracePt t="20547" x="8334375" y="4521200"/>
          <p14:tracePt t="20555" x="8318500" y="4521200"/>
          <p14:tracePt t="20563" x="8318500" y="4513263"/>
          <p14:tracePt t="20571" x="8291513" y="4513263"/>
          <p14:tracePt t="20579" x="8275638" y="4503738"/>
          <p14:tracePt t="20587" x="8250238" y="4495800"/>
          <p14:tracePt t="20595" x="8240713" y="4486275"/>
          <p14:tracePt t="20602" x="8215313" y="4478338"/>
          <p14:tracePt t="20611" x="8181975" y="4478338"/>
          <p14:tracePt t="20619" x="8164513" y="4470400"/>
          <p14:tracePt t="20628" x="8131175" y="4452938"/>
          <p14:tracePt t="20636" x="8080375" y="4427538"/>
          <p14:tracePt t="20643" x="8037513" y="4419600"/>
          <p14:tracePt t="20651" x="8012113" y="4402138"/>
          <p14:tracePt t="20659" x="7986713" y="4402138"/>
          <p14:tracePt t="20667" x="7961313" y="4394200"/>
          <p14:tracePt t="20676" x="7918450" y="4359275"/>
          <p14:tracePt t="20684" x="7893050" y="4351338"/>
          <p14:tracePt t="20692" x="7867650" y="4333875"/>
          <p14:tracePt t="20699" x="7824788" y="4308475"/>
          <p14:tracePt t="20707" x="7807325" y="4300538"/>
          <p14:tracePt t="20715" x="7766050" y="4265613"/>
          <p14:tracePt t="20724" x="7740650" y="4257675"/>
          <p14:tracePt t="20732" x="7715250" y="4232275"/>
          <p14:tracePt t="20740" x="7697788" y="4214813"/>
          <p14:tracePt t="20747" x="7672388" y="4189413"/>
          <p14:tracePt t="20755" x="7654925" y="4181475"/>
          <p14:tracePt t="20763" x="7629525" y="4156075"/>
          <p14:tracePt t="20771" x="7621588" y="4146550"/>
          <p14:tracePt t="20779" x="7612063" y="4130675"/>
          <p14:tracePt t="20788" x="7596188" y="4121150"/>
          <p14:tracePt t="20796" x="7570788" y="4095750"/>
          <p14:tracePt t="20803" x="7561263" y="4087813"/>
          <p14:tracePt t="20811" x="7553325" y="4070350"/>
          <p14:tracePt t="20819" x="7545388" y="4070350"/>
          <p14:tracePt t="20827" x="7518400" y="4052888"/>
          <p14:tracePt t="20836" x="7493000" y="4027488"/>
          <p14:tracePt t="20844" x="7451725" y="4002088"/>
          <p14:tracePt t="20851" x="7434263" y="3994150"/>
          <p14:tracePt t="20859" x="7408863" y="3976688"/>
          <p14:tracePt t="20867" x="7400925" y="3976688"/>
          <p14:tracePt t="20875" x="7383463" y="3960813"/>
          <p14:tracePt t="20899" x="7366000" y="3960813"/>
          <p14:tracePt t="20915" x="7358063" y="3960813"/>
          <p14:tracePt t="20932" x="7332663" y="3951288"/>
          <p14:tracePt t="20939" x="7323138" y="3951288"/>
          <p14:tracePt t="20948" x="7297738" y="3925888"/>
          <p14:tracePt t="20956" x="7256463" y="3900488"/>
          <p14:tracePt t="20963" x="7213600" y="3867150"/>
          <p14:tracePt t="20971" x="7162800" y="3849688"/>
          <p14:tracePt t="20979" x="7112000" y="3832225"/>
          <p14:tracePt t="20987" x="7077075" y="3816350"/>
          <p14:tracePt t="20996" x="7059613" y="3816350"/>
          <p14:tracePt t="21005" x="7026275" y="3806825"/>
          <p14:tracePt t="21012" x="6983413" y="3781425"/>
          <p14:tracePt t="21019" x="6958013" y="3773488"/>
          <p14:tracePt t="21027" x="6924675" y="3763963"/>
          <p14:tracePt t="21035" x="6856413" y="3738563"/>
          <p14:tracePt t="21043" x="6831013" y="3738563"/>
          <p14:tracePt t="21052" x="6788150" y="3738563"/>
          <p14:tracePt t="21059" x="6729413" y="3730625"/>
          <p14:tracePt t="21067" x="6653213" y="3722688"/>
          <p14:tracePt t="21075" x="6610350" y="3713163"/>
          <p14:tracePt t="21083" x="6550025" y="3713163"/>
          <p14:tracePt t="21092" x="6491288" y="3687763"/>
          <p14:tracePt t="21099" x="6440488" y="3679825"/>
          <p14:tracePt t="21108" x="6380163" y="3671888"/>
          <p14:tracePt t="21115" x="6338888" y="3662363"/>
          <p14:tracePt t="21123" x="6296025" y="3662363"/>
          <p14:tracePt t="21131" x="6253163" y="3662363"/>
          <p14:tracePt t="21139" x="6202363" y="3646488"/>
          <p14:tracePt t="21147" x="6159500" y="3646488"/>
          <p14:tracePt t="21156" x="6108700" y="3636963"/>
          <p14:tracePt t="21164" x="6083300" y="3636963"/>
          <p14:tracePt t="21170" x="6040438" y="3636963"/>
          <p14:tracePt t="21178" x="6007100" y="3636963"/>
          <p14:tracePt t="21187" x="5972175" y="3636963"/>
          <p14:tracePt t="21195" x="5930900" y="3636963"/>
          <p14:tracePt t="21204" x="5905500" y="3636963"/>
          <p14:tracePt t="21212" x="5862638" y="3636963"/>
          <p14:tracePt t="21219" x="5837238" y="3636963"/>
          <p14:tracePt t="21227" x="5802313" y="3636963"/>
          <p14:tracePt t="21234" x="5768975" y="3636963"/>
          <p14:tracePt t="21243" x="5751513" y="3636963"/>
          <p14:tracePt t="21252" x="5718175" y="3636963"/>
          <p14:tracePt t="21260" x="5692775" y="3636963"/>
          <p14:tracePt t="21268" x="5667375" y="3636963"/>
          <p14:tracePt t="21275" x="5641975" y="3646488"/>
          <p14:tracePt t="21283" x="5607050" y="3654425"/>
          <p14:tracePt t="21291" x="5556250" y="3662363"/>
          <p14:tracePt t="21299" x="5522913" y="3679825"/>
          <p14:tracePt t="21308" x="5480050" y="3687763"/>
          <p14:tracePt t="21316" x="5454650" y="3697288"/>
          <p14:tracePt t="21324" x="5411788" y="3713163"/>
          <p14:tracePt t="21331" x="5386388" y="3730625"/>
          <p14:tracePt t="21339" x="5378450" y="3730625"/>
          <p14:tracePt t="21347" x="5368925" y="3730625"/>
          <p14:tracePt t="21371" x="5353050" y="3738563"/>
          <p14:tracePt t="21387" x="5353050" y="3748088"/>
          <p14:tracePt t="21403" x="5353050" y="3756025"/>
          <p14:tracePt t="21412" x="5353050" y="3781425"/>
          <p14:tracePt t="21419" x="5353050" y="3798888"/>
          <p14:tracePt t="21427" x="5353050" y="3816350"/>
          <p14:tracePt t="21435" x="5353050" y="3824288"/>
          <p14:tracePt t="21443" x="5353050" y="3849688"/>
          <p14:tracePt t="21451" x="5353050" y="3867150"/>
          <p14:tracePt t="21460" x="5368925" y="3883025"/>
          <p14:tracePt t="21468" x="5394325" y="3908425"/>
          <p14:tracePt t="21476" x="5411788" y="3917950"/>
          <p14:tracePt t="21483" x="5446713" y="3925888"/>
          <p14:tracePt t="21491" x="5472113" y="3943350"/>
          <p14:tracePt t="21499" x="5513388" y="3951288"/>
          <p14:tracePt t="21507" x="5565775" y="3960813"/>
          <p14:tracePt t="21516" x="5607050" y="3968750"/>
          <p14:tracePt t="21524" x="5667375" y="3968750"/>
          <p14:tracePt t="21532" x="5735638" y="3986213"/>
          <p14:tracePt t="21539" x="5802313" y="3994150"/>
          <p14:tracePt t="21547" x="5870575" y="4011613"/>
          <p14:tracePt t="21555" x="5956300" y="4011613"/>
          <p14:tracePt t="21564" x="6032500" y="4011613"/>
          <p14:tracePt t="21572" x="6116638" y="4011613"/>
          <p14:tracePt t="21580" x="6184900" y="4011613"/>
          <p14:tracePt t="21587" x="6270625" y="4011613"/>
          <p14:tracePt t="21595" x="6338888" y="4011613"/>
          <p14:tracePt t="21603" x="6415088" y="4011613"/>
          <p14:tracePt t="21611" x="6473825" y="4011613"/>
          <p14:tracePt t="21619" x="6524625" y="4011613"/>
          <p14:tracePt t="21628" x="6584950" y="4011613"/>
          <p14:tracePt t="21636" x="6626225" y="4011613"/>
          <p14:tracePt t="21643" x="6669088" y="4011613"/>
          <p14:tracePt t="21651" x="6719888" y="4011613"/>
          <p14:tracePt t="21659" x="6745288" y="4011613"/>
          <p14:tracePt t="21667" x="6788150" y="4011613"/>
          <p14:tracePt t="21675" x="6823075" y="4011613"/>
          <p14:tracePt t="21684" x="6848475" y="4011613"/>
          <p14:tracePt t="21692" x="6889750" y="3994150"/>
          <p14:tracePt t="21699" x="6915150" y="3994150"/>
          <p14:tracePt t="21706" x="6950075" y="3986213"/>
          <p14:tracePt t="21715" x="6958013" y="3976688"/>
          <p14:tracePt t="21723" x="6992938" y="3960813"/>
          <p14:tracePt t="21731" x="7018338" y="3951288"/>
          <p14:tracePt t="21739" x="7026275" y="3943350"/>
          <p14:tracePt t="21747" x="7034213" y="3935413"/>
          <p14:tracePt t="21763" x="7043738" y="3935413"/>
          <p14:tracePt t="21771" x="7051675" y="3925888"/>
          <p14:tracePt t="21796" x="7051675" y="3917950"/>
          <p14:tracePt t="21844" x="7051675" y="3908425"/>
          <p14:tracePt t="21851" x="7043738" y="3892550"/>
          <p14:tracePt t="21858" x="7034213" y="3883025"/>
          <p14:tracePt t="21867" x="7018338" y="3875088"/>
          <p14:tracePt t="21876" x="6975475" y="3849688"/>
          <p14:tracePt t="21885" x="6950075" y="3841750"/>
          <p14:tracePt t="21892" x="6899275" y="3824288"/>
          <p14:tracePt t="21900" x="6856413" y="3806825"/>
          <p14:tracePt t="21907" x="6788150" y="3790950"/>
          <p14:tracePt t="21915" x="6745288" y="3790950"/>
          <p14:tracePt t="21923" x="6661150" y="3781425"/>
          <p14:tracePt t="21932" x="6600825" y="3748088"/>
          <p14:tracePt t="21939" x="6524625" y="3748088"/>
          <p14:tracePt t="21948" x="6483350" y="3748088"/>
          <p14:tracePt t="21955" x="6397625" y="3738563"/>
          <p14:tracePt t="21963" x="6321425" y="3722688"/>
          <p14:tracePt t="21971" x="6219825" y="3705225"/>
          <p14:tracePt t="21979" x="6159500" y="3705225"/>
          <p14:tracePt t="21987" x="6091238" y="3687763"/>
          <p14:tracePt t="21995" x="6015038" y="3687763"/>
          <p14:tracePt t="22004" x="5972175" y="3687763"/>
          <p14:tracePt t="22011" x="5946775" y="3687763"/>
          <p14:tracePt t="22019" x="5913438" y="3687763"/>
          <p14:tracePt t="22027" x="5895975" y="3687763"/>
          <p14:tracePt t="22036" x="5870575" y="3687763"/>
          <p14:tracePt t="22044" x="5853113" y="3697288"/>
          <p14:tracePt t="22052" x="5819775" y="3705225"/>
          <p14:tracePt t="22067" x="5794375" y="3713163"/>
          <p14:tracePt t="22075" x="5768975" y="3722688"/>
          <p14:tracePt t="22083" x="5761038" y="3738563"/>
          <p14:tracePt t="22091" x="5751513" y="3748088"/>
          <p14:tracePt t="22099" x="5743575" y="3748088"/>
          <p14:tracePt t="22107" x="5735638" y="3763963"/>
          <p14:tracePt t="22115" x="5735638" y="3773488"/>
          <p14:tracePt t="22123" x="5735638" y="3790950"/>
          <p14:tracePt t="22131" x="5735638" y="3798888"/>
          <p14:tracePt t="22139" x="5735638" y="3806825"/>
          <p14:tracePt t="22147" x="5751513" y="3832225"/>
          <p14:tracePt t="22156" x="5776913" y="3849688"/>
          <p14:tracePt t="22163" x="5837238" y="3857625"/>
          <p14:tracePt t="22171" x="5895975" y="3875088"/>
          <p14:tracePt t="22178" x="5997575" y="3892550"/>
          <p14:tracePt t="22187" x="6126163" y="3900488"/>
          <p14:tracePt t="22195" x="6235700" y="3908425"/>
          <p14:tracePt t="22203" x="6440488" y="3943350"/>
          <p14:tracePt t="22211" x="6575425" y="3943350"/>
          <p14:tracePt t="22219" x="6704013" y="3960813"/>
          <p14:tracePt t="22227" x="6797675" y="3976688"/>
          <p14:tracePt t="22235" x="6881813" y="3976688"/>
          <p14:tracePt t="22243" x="6950075" y="3994150"/>
          <p14:tracePt t="22251" x="6992938" y="3994150"/>
          <p14:tracePt t="22260" x="7026275" y="3994150"/>
          <p14:tracePt t="22268" x="7051675" y="3994150"/>
          <p14:tracePt t="22275" x="7069138" y="3994150"/>
          <p14:tracePt t="22292" x="7085013" y="3994150"/>
          <p14:tracePt t="22900" x="7069138" y="3994150"/>
          <p14:tracePt t="22907" x="7018338" y="3994150"/>
          <p14:tracePt t="22915" x="6958013" y="4002088"/>
          <p14:tracePt t="22923" x="6881813" y="4019550"/>
          <p14:tracePt t="22932" x="6823075" y="4027488"/>
          <p14:tracePt t="22939" x="6780213" y="4044950"/>
          <p14:tracePt t="22948" x="6711950" y="4062413"/>
          <p14:tracePt t="22955" x="6678613" y="4070350"/>
          <p14:tracePt t="22963" x="6635750" y="4105275"/>
          <p14:tracePt t="22971" x="6567488" y="4121150"/>
          <p14:tracePt t="22979" x="6508750" y="4156075"/>
          <p14:tracePt t="22988" x="6430963" y="4224338"/>
          <p14:tracePt t="22995" x="6380163" y="4275138"/>
          <p14:tracePt t="23003" x="6338888" y="4325938"/>
          <p14:tracePt t="23012" x="6278563" y="4419600"/>
          <p14:tracePt t="23019" x="6253163" y="4470400"/>
          <p14:tracePt t="23027" x="6227763" y="4529138"/>
          <p14:tracePt t="23035" x="6194425" y="4605338"/>
          <p14:tracePt t="23043" x="6184900" y="4640263"/>
          <p14:tracePt t="23052" x="6176963" y="4683125"/>
          <p14:tracePt t="23059" x="6176963" y="4708525"/>
          <p14:tracePt t="23067" x="6176963" y="4716463"/>
          <p14:tracePt t="23075" x="6176963" y="4733925"/>
          <p14:tracePt t="23092" x="6176963" y="4741863"/>
          <p14:tracePt t="23179" x="6184900" y="4759325"/>
          <p14:tracePt t="23187" x="6194425" y="4767263"/>
          <p14:tracePt t="23211" x="6202363" y="4775200"/>
          <p14:tracePt t="23219" x="6210300" y="4775200"/>
          <p14:tracePt t="23355" x="6219825" y="4775200"/>
          <p14:tracePt t="23371" x="6227763" y="4775200"/>
          <p14:tracePt t="23388" x="6235700" y="4775200"/>
          <p14:tracePt t="23395" x="6245225" y="4775200"/>
          <p14:tracePt t="23403" x="6261100" y="4775200"/>
          <p14:tracePt t="23412" x="6286500" y="4775200"/>
          <p14:tracePt t="23419" x="6296025" y="4775200"/>
          <p14:tracePt t="23428" x="6321425" y="4775200"/>
          <p14:tracePt t="23435" x="6329363" y="4775200"/>
          <p14:tracePt t="23443" x="6354763" y="4775200"/>
          <p14:tracePt t="23451" x="6364288" y="4767263"/>
          <p14:tracePt t="23468" x="6380163" y="4767263"/>
          <p14:tracePt t="23477" x="6389688" y="4767263"/>
          <p14:tracePt t="23852" x="6389688" y="4775200"/>
          <p14:tracePt t="23884" x="6389688" y="4802188"/>
          <p14:tracePt t="23931" x="6397625" y="4802188"/>
          <p14:tracePt t="23939" x="6415088" y="4810125"/>
          <p14:tracePt t="23963" x="6423025" y="4810125"/>
          <p14:tracePt t="23971" x="6448425" y="4810125"/>
          <p14:tracePt t="23995" x="6456363" y="4810125"/>
          <p14:tracePt t="24027" x="6465888" y="4810125"/>
          <p14:tracePt t="24076" x="6473825" y="4810125"/>
          <p14:tracePt t="24364" x="6483350" y="4810125"/>
          <p14:tracePt t="24892" x="6473825" y="4810125"/>
          <p14:tracePt t="25451" x="6473825" y="4802188"/>
          <p14:tracePt t="25483" x="6473825" y="4775200"/>
          <p14:tracePt t="25491" x="6491288" y="4767263"/>
          <p14:tracePt t="25499" x="6534150" y="4759325"/>
          <p14:tracePt t="25507" x="6584950" y="4759325"/>
          <p14:tracePt t="25515" x="6643688" y="4724400"/>
          <p14:tracePt t="25524" x="6729413" y="4724400"/>
          <p14:tracePt t="25531" x="6805613" y="4716463"/>
          <p14:tracePt t="25539" x="6856413" y="4716463"/>
          <p14:tracePt t="25546" x="6932613" y="4716463"/>
          <p14:tracePt t="25555" x="6975475" y="4716463"/>
          <p14:tracePt t="25563" x="7008813" y="4716463"/>
          <p14:tracePt t="25571" x="7018338" y="4716463"/>
          <p14:tracePt t="25579" x="7026275" y="4716463"/>
          <p14:tracePt t="26572" x="7034213" y="4716463"/>
          <p14:tracePt t="26580" x="7034213" y="4724400"/>
          <p14:tracePt t="26587" x="7034213" y="4741863"/>
          <p14:tracePt t="26595" x="7034213" y="4759325"/>
          <p14:tracePt t="26611" x="7034213" y="4775200"/>
          <p14:tracePt t="26724" x="7034213" y="4784725"/>
          <p14:tracePt t="26844" x="7034213" y="4792663"/>
          <p14:tracePt t="26859" x="7018338" y="4802188"/>
          <p14:tracePt t="26875" x="7008813" y="4802188"/>
          <p14:tracePt t="26883" x="6983413" y="4802188"/>
          <p14:tracePt t="26891" x="6975475" y="4802188"/>
          <p14:tracePt t="26899" x="6942138" y="4802188"/>
          <p14:tracePt t="26907" x="6915150" y="4802188"/>
          <p14:tracePt t="26914" x="6889750" y="4818063"/>
          <p14:tracePt t="26923" x="6881813" y="4818063"/>
          <p14:tracePt t="26931" x="6873875" y="4818063"/>
          <p14:tracePt t="26939" x="6864350" y="4818063"/>
          <p14:tracePt t="26949" x="6838950" y="4818063"/>
          <p14:tracePt t="26955" x="6831013" y="4818063"/>
          <p14:tracePt t="26963" x="6813550" y="4818063"/>
          <p14:tracePt t="26970" x="6805613" y="4818063"/>
          <p14:tracePt t="26980" x="6797675" y="4818063"/>
          <p14:tracePt t="26988" x="6780213" y="4818063"/>
          <p14:tracePt t="26996" x="6770688" y="4818063"/>
          <p14:tracePt t="27004" x="6762750" y="4818063"/>
          <p14:tracePt t="27011" x="6737350" y="4818063"/>
          <p14:tracePt t="27019" x="6719888" y="4818063"/>
          <p14:tracePt t="27027" x="6694488" y="4818063"/>
          <p14:tracePt t="27035" x="6669088" y="4818063"/>
          <p14:tracePt t="27043" x="6643688" y="4827588"/>
          <p14:tracePt t="27052" x="6626225" y="4827588"/>
          <p14:tracePt t="27059" x="6575425" y="4835525"/>
          <p14:tracePt t="27067" x="6567488" y="4835525"/>
          <p14:tracePt t="27075" x="6542088" y="4835525"/>
          <p14:tracePt t="27084" x="6524625" y="4835525"/>
          <p14:tracePt t="27092" x="6508750" y="4835525"/>
          <p14:tracePt t="27099" x="6491288" y="4835525"/>
          <p14:tracePt t="27107" x="6483350" y="4835525"/>
          <p14:tracePt t="27115" x="6465888" y="4835525"/>
          <p14:tracePt t="27123" x="6440488" y="4835525"/>
          <p14:tracePt t="27131" x="6430963" y="4835525"/>
          <p14:tracePt t="27140" x="6405563" y="4835525"/>
          <p14:tracePt t="27148" x="6380163" y="4835525"/>
          <p14:tracePt t="27156" x="6372225" y="4835525"/>
          <p14:tracePt t="27164" x="6354763" y="4835525"/>
          <p14:tracePt t="27171" x="6338888" y="4835525"/>
          <p14:tracePt t="27179" x="6329363" y="4843463"/>
          <p14:tracePt t="27187" x="6321425" y="4852988"/>
          <p14:tracePt t="27387" x="6346825" y="4852988"/>
          <p14:tracePt t="27395" x="6372225" y="4852988"/>
          <p14:tracePt t="27403" x="6405563" y="4852988"/>
          <p14:tracePt t="27411" x="6430963" y="4852988"/>
          <p14:tracePt t="27420" x="6473825" y="4852988"/>
          <p14:tracePt t="27428" x="6516688" y="4852988"/>
          <p14:tracePt t="27435" x="6550025" y="4852988"/>
          <p14:tracePt t="27442" x="6584950" y="4852988"/>
          <p14:tracePt t="27451" x="6610350" y="4852988"/>
          <p14:tracePt t="27459" x="6635750" y="4852988"/>
          <p14:tracePt t="27468" x="6643688" y="4852988"/>
          <p14:tracePt t="27476" x="6653213" y="4852988"/>
          <p14:tracePt t="27483" x="6669088" y="4852988"/>
          <p14:tracePt t="27491" x="6678613" y="4852988"/>
          <p14:tracePt t="27499" x="6686550" y="4852988"/>
          <p14:tracePt t="27507" x="6704013" y="4852988"/>
          <p14:tracePt t="27515" x="6711950" y="4852988"/>
          <p14:tracePt t="27524" x="6737350" y="4843463"/>
          <p14:tracePt t="27531" x="6762750" y="4835525"/>
          <p14:tracePt t="27539" x="6797675" y="4810125"/>
          <p14:tracePt t="27547" x="6856413" y="4792663"/>
          <p14:tracePt t="27555" x="6907213" y="4775200"/>
          <p14:tracePt t="27563" x="6924675" y="4767263"/>
          <p14:tracePt t="27571" x="6942138" y="4749800"/>
          <p14:tracePt t="27579" x="6967538" y="4724400"/>
          <p14:tracePt t="27587" x="6975475" y="4708525"/>
          <p14:tracePt t="27595" x="6975475" y="4691063"/>
          <p14:tracePt t="27603" x="6975475" y="4657725"/>
          <p14:tracePt t="27611" x="6967538" y="4622800"/>
          <p14:tracePt t="27619" x="6958013" y="4614863"/>
          <p14:tracePt t="27628" x="6924675" y="4564063"/>
          <p14:tracePt t="27636" x="6899275" y="4538663"/>
          <p14:tracePt t="27643" x="6864350" y="4503738"/>
          <p14:tracePt t="27651" x="6823075" y="4460875"/>
          <p14:tracePt t="27660" x="6762750" y="4419600"/>
          <p14:tracePt t="27668" x="6711950" y="4402138"/>
          <p14:tracePt t="27676" x="6635750" y="4368800"/>
          <p14:tracePt t="27684" x="6575425" y="4359275"/>
          <p14:tracePt t="27691" x="6491288" y="4333875"/>
          <p14:tracePt t="27699" x="6405563" y="4325938"/>
          <p14:tracePt t="27707" x="6321425" y="4316413"/>
          <p14:tracePt t="27715" x="6219825" y="4316413"/>
          <p14:tracePt t="27724" x="6134100" y="4316413"/>
          <p14:tracePt t="27733" x="6049963" y="4316413"/>
          <p14:tracePt t="27740" x="5989638" y="4316413"/>
          <p14:tracePt t="27747" x="5938838" y="4325938"/>
          <p14:tracePt t="27755" x="5895975" y="4333875"/>
          <p14:tracePt t="27763" x="5837238" y="4359275"/>
          <p14:tracePt t="27771" x="5811838" y="4384675"/>
          <p14:tracePt t="27779" x="5794375" y="4394200"/>
          <p14:tracePt t="27788" x="5786438" y="4435475"/>
          <p14:tracePt t="27795" x="5776913" y="4503738"/>
          <p14:tracePt t="27803" x="5776913" y="4554538"/>
          <p14:tracePt t="27811" x="5776913" y="4614863"/>
          <p14:tracePt t="27819" x="5776913" y="4673600"/>
          <p14:tracePt t="27827" x="5776913" y="4741863"/>
          <p14:tracePt t="27836" x="5776913" y="4784725"/>
          <p14:tracePt t="27844" x="5776913" y="4843463"/>
          <p14:tracePt t="27851" x="5811838" y="4894263"/>
          <p14:tracePt t="27859" x="5819775" y="4929188"/>
          <p14:tracePt t="27866" x="5845175" y="4962525"/>
          <p14:tracePt t="27875" x="5862638" y="4987925"/>
          <p14:tracePt t="27883" x="5895975" y="5013325"/>
          <p14:tracePt t="27891" x="5930900" y="5048250"/>
          <p14:tracePt t="27900" x="5989638" y="5064125"/>
          <p14:tracePt t="27907" x="6091238" y="5073650"/>
          <p14:tracePt t="27915" x="6194425" y="5073650"/>
          <p14:tracePt t="27923" x="6286500" y="5073650"/>
          <p14:tracePt t="27931" x="6389688" y="5073650"/>
          <p14:tracePt t="27940" x="6499225" y="5073650"/>
          <p14:tracePt t="27948" x="6618288" y="5073650"/>
          <p14:tracePt t="27956" x="6711950" y="5073650"/>
          <p14:tracePt t="27963" x="6797675" y="5073650"/>
          <p14:tracePt t="27971" x="6856413" y="5073650"/>
          <p14:tracePt t="27979" x="6907213" y="5073650"/>
          <p14:tracePt t="27988" x="6915150" y="5064125"/>
          <p14:tracePt t="27996" x="6932613" y="5064125"/>
          <p14:tracePt t="28004" x="6942138" y="5056188"/>
          <p14:tracePt t="28011" x="6942138" y="5048250"/>
          <p14:tracePt t="28019" x="6942138" y="5038725"/>
          <p14:tracePt t="28027" x="6942138" y="5013325"/>
          <p14:tracePt t="28035" x="6932613" y="4997450"/>
          <p14:tracePt t="28043" x="6907213" y="4972050"/>
          <p14:tracePt t="28052" x="6889750" y="4946650"/>
          <p14:tracePt t="28059" x="6881813" y="4946650"/>
          <p14:tracePt t="28067" x="6856413" y="4919663"/>
          <p14:tracePt t="28075" x="6838950" y="4903788"/>
          <p14:tracePt t="28083" x="6813550" y="4886325"/>
          <p14:tracePt t="28091" x="6788150" y="4878388"/>
          <p14:tracePt t="28099" x="6754813" y="4868863"/>
          <p14:tracePt t="28107" x="6719888" y="4852988"/>
          <p14:tracePt t="28115" x="6686550" y="4835525"/>
          <p14:tracePt t="28123" x="6643688" y="4827588"/>
          <p14:tracePt t="28131" x="6592888" y="4818063"/>
          <p14:tracePt t="28139" x="6567488" y="4818063"/>
          <p14:tracePt t="28148" x="6542088" y="4818063"/>
          <p14:tracePt t="28156" x="6516688" y="4818063"/>
          <p14:tracePt t="28164" x="6508750" y="4818063"/>
          <p14:tracePt t="28170" x="6491288" y="4818063"/>
          <p14:tracePt t="28178" x="6483350" y="4818063"/>
          <p14:tracePt t="28203" x="6473825" y="4818063"/>
          <p14:tracePt t="28219" x="6465888" y="4818063"/>
          <p14:tracePt t="28227" x="6456363" y="4818063"/>
          <p14:tracePt t="28267" x="6456363" y="4827588"/>
          <p14:tracePt t="29628" x="6483350" y="4827588"/>
          <p14:tracePt t="29635" x="6542088" y="4818063"/>
          <p14:tracePt t="29642" x="6618288" y="4775200"/>
          <p14:tracePt t="29651" x="6704013" y="4716463"/>
          <p14:tracePt t="29659" x="6780213" y="4665663"/>
          <p14:tracePt t="29667" x="6856413" y="4614863"/>
          <p14:tracePt t="29675" x="6915150" y="4564063"/>
          <p14:tracePt t="29683" x="6983413" y="4495800"/>
          <p14:tracePt t="29691" x="7026275" y="4460875"/>
          <p14:tracePt t="29698" x="7069138" y="4384675"/>
          <p14:tracePt t="29706" x="7102475" y="4291013"/>
          <p14:tracePt t="29715" x="7112000" y="4224338"/>
          <p14:tracePt t="29724" x="7112000" y="4146550"/>
          <p14:tracePt t="29732" x="7112000" y="4087813"/>
          <p14:tracePt t="29740" x="7112000" y="4002088"/>
          <p14:tracePt t="29747" x="7102475" y="3935413"/>
          <p14:tracePt t="29754" x="7077075" y="3867150"/>
          <p14:tracePt t="29763" x="7051675" y="3806825"/>
          <p14:tracePt t="29772" x="7026275" y="3773488"/>
          <p14:tracePt t="29779" x="6992938" y="3722688"/>
          <p14:tracePt t="29788" x="6942138" y="3687763"/>
          <p14:tracePt t="29795" x="6889750" y="3671888"/>
          <p14:tracePt t="29803" x="6813550" y="3654425"/>
          <p14:tracePt t="29811" x="6729413" y="3619500"/>
          <p14:tracePt t="29819" x="6643688" y="3619500"/>
          <p14:tracePt t="29828" x="6542088" y="3603625"/>
          <p14:tracePt t="29836" x="6473825" y="3603625"/>
          <p14:tracePt t="29844" x="6372225" y="3603625"/>
          <p14:tracePt t="29852" x="6311900" y="3603625"/>
          <p14:tracePt t="29859" x="6227763" y="3619500"/>
          <p14:tracePt t="29866" x="6167438" y="3636963"/>
          <p14:tracePt t="29876" x="6108700" y="3654425"/>
          <p14:tracePt t="29884" x="6040438" y="3671888"/>
          <p14:tracePt t="29892" x="5972175" y="3687763"/>
          <p14:tracePt t="29900" x="5921375" y="3697288"/>
          <p14:tracePt t="29907" x="5862638" y="3722688"/>
          <p14:tracePt t="29915" x="5811838" y="3738563"/>
          <p14:tracePt t="29932" x="5776913" y="3748088"/>
          <p14:tracePt t="29939" x="5768975" y="3763963"/>
          <p14:tracePt t="29948" x="5751513" y="3773488"/>
          <p14:tracePt t="29955" x="5743575" y="3773488"/>
          <p14:tracePt t="29963" x="5735638" y="3781425"/>
          <p14:tracePt t="29971" x="5718175" y="3798888"/>
          <p14:tracePt t="29979" x="5708650" y="3806825"/>
          <p14:tracePt t="29987" x="5700713" y="3806825"/>
          <p14:tracePt t="29995" x="5692775" y="3824288"/>
          <p14:tracePt t="30004" x="5692775" y="3832225"/>
          <p14:tracePt t="30019" x="5692775" y="3841750"/>
          <p14:tracePt t="30027" x="5692775" y="3857625"/>
          <p14:tracePt t="30036" x="5692775" y="3867150"/>
          <p14:tracePt t="30043" x="5692775" y="3875088"/>
          <p14:tracePt t="30052" x="5692775" y="3883025"/>
          <p14:tracePt t="30059" x="5692775" y="3900488"/>
          <p14:tracePt t="30067" x="5700713" y="3917950"/>
          <p14:tracePt t="30075" x="5726113" y="3943350"/>
          <p14:tracePt t="30083" x="5751513" y="3960813"/>
          <p14:tracePt t="30091" x="5776913" y="3976688"/>
          <p14:tracePt t="30099" x="5827713" y="4002088"/>
          <p14:tracePt t="30108" x="5862638" y="4019550"/>
          <p14:tracePt t="30115" x="5905500" y="4027488"/>
          <p14:tracePt t="30123" x="5956300" y="4044950"/>
          <p14:tracePt t="30131" x="5989638" y="4052888"/>
          <p14:tracePt t="30139" x="6007100" y="4062413"/>
          <p14:tracePt t="30148" x="6040438" y="4070350"/>
          <p14:tracePt t="30156" x="6065838" y="4079875"/>
          <p14:tracePt t="30164" x="6100763" y="4079875"/>
          <p14:tracePt t="30171" x="6116638" y="4079875"/>
          <p14:tracePt t="30178" x="6142038" y="4079875"/>
          <p14:tracePt t="30187" x="6184900" y="4079875"/>
          <p14:tracePt t="30195" x="6219825" y="4079875"/>
          <p14:tracePt t="30204" x="6270625" y="4079875"/>
          <p14:tracePt t="30212" x="6311900" y="4079875"/>
          <p14:tracePt t="30219" x="6354763" y="4079875"/>
          <p14:tracePt t="30227" x="6430963" y="4079875"/>
          <p14:tracePt t="30235" x="6473825" y="4079875"/>
          <p14:tracePt t="30243" x="6516688" y="4079875"/>
          <p14:tracePt t="30252" x="6542088" y="4079875"/>
          <p14:tracePt t="30259" x="6584950" y="4079875"/>
          <p14:tracePt t="30268" x="6610350" y="4079875"/>
          <p14:tracePt t="30275" x="6643688" y="4079875"/>
          <p14:tracePt t="30283" x="6661150" y="4079875"/>
          <p14:tracePt t="30291" x="6669088" y="4079875"/>
          <p14:tracePt t="30307" x="6678613" y="4079875"/>
          <p14:tracePt t="30427" x="6686550" y="4079875"/>
          <p14:tracePt t="30451" x="6686550" y="4070350"/>
          <p14:tracePt t="30459" x="6678613" y="4070350"/>
          <p14:tracePt t="30483" x="6661150" y="4062413"/>
          <p14:tracePt t="30499" x="6653213" y="4062413"/>
          <p14:tracePt t="31396" x="6653213" y="4070350"/>
          <p14:tracePt t="31459" x="6653213" y="4079875"/>
          <p14:tracePt t="31491" x="6653213" y="4087813"/>
          <p14:tracePt t="31498" x="6678613" y="4087813"/>
          <p14:tracePt t="31507" x="6694488" y="4095750"/>
          <p14:tracePt t="31515" x="6737350" y="4095750"/>
          <p14:tracePt t="31523" x="6831013" y="4113213"/>
          <p14:tracePt t="31531" x="6899275" y="4113213"/>
          <p14:tracePt t="31539" x="7000875" y="4130675"/>
          <p14:tracePt t="31547" x="7127875" y="4156075"/>
          <p14:tracePt t="31555" x="7281863" y="4171950"/>
          <p14:tracePt t="31563" x="7408863" y="4181475"/>
          <p14:tracePt t="31571" x="7545388" y="4214813"/>
          <p14:tracePt t="31579" x="7654925" y="4224338"/>
          <p14:tracePt t="31587" x="7766050" y="4240213"/>
          <p14:tracePt t="31594" x="7926388" y="4249738"/>
          <p14:tracePt t="31602" x="8054975" y="4275138"/>
          <p14:tracePt t="31611" x="8156575" y="4283075"/>
          <p14:tracePt t="31619" x="8224838" y="4291013"/>
          <p14:tracePt t="31628" x="8318500" y="4308475"/>
          <p14:tracePt t="31636" x="8410575" y="4325938"/>
          <p14:tracePt t="31643" x="8488363" y="4341813"/>
          <p14:tracePt t="31651" x="8572500" y="4341813"/>
          <p14:tracePt t="31659" x="8648700" y="4359275"/>
          <p14:tracePt t="31667" x="8716963" y="4359275"/>
          <p14:tracePt t="31676" x="8793163" y="4384675"/>
          <p14:tracePt t="31684" x="8853488" y="4394200"/>
          <p14:tracePt t="31692" x="8937625" y="4402138"/>
          <p14:tracePt t="31699" x="9031288" y="4435475"/>
          <p14:tracePt t="31707" x="9117013" y="4435475"/>
          <p14:tracePt t="31715" x="9175750" y="4445000"/>
          <p14:tracePt t="31723" x="9244013" y="4452938"/>
          <p14:tracePt t="31732" x="9320213" y="4470400"/>
          <p14:tracePt t="31740" x="9363075" y="4470400"/>
          <p14:tracePt t="31747" x="9388475" y="4470400"/>
          <p14:tracePt t="31755" x="9413875" y="4478338"/>
          <p14:tracePt t="31867" x="9405938" y="4486275"/>
          <p14:tracePt t="31876" x="9337675" y="4495800"/>
          <p14:tracePt t="31883" x="9251950" y="4495800"/>
          <p14:tracePt t="31892" x="9124950" y="4513263"/>
          <p14:tracePt t="31900" x="8997950" y="4513263"/>
          <p14:tracePt t="31907" x="8861425" y="4513263"/>
          <p14:tracePt t="31915" x="8716963" y="4513263"/>
          <p14:tracePt t="31923" x="8580438" y="4513263"/>
          <p14:tracePt t="31931" x="8453438" y="4513263"/>
          <p14:tracePt t="31939" x="8326438" y="4513263"/>
          <p14:tracePt t="31948" x="8199438" y="4513263"/>
          <p14:tracePt t="31955" x="8088313" y="4513263"/>
          <p14:tracePt t="31963" x="7943850" y="4513263"/>
          <p14:tracePt t="31971" x="7816850" y="4513263"/>
          <p14:tracePt t="31979" x="7680325" y="4513263"/>
          <p14:tracePt t="31987" x="7518400" y="4513263"/>
          <p14:tracePt t="31996" x="7348538" y="4513263"/>
          <p14:tracePt t="32004" x="7178675" y="4513263"/>
          <p14:tracePt t="32012" x="7000875" y="4513263"/>
          <p14:tracePt t="32019" x="6797675" y="4513263"/>
          <p14:tracePt t="32027" x="6643688" y="4513263"/>
          <p14:tracePt t="32035" x="6456363" y="4546600"/>
          <p14:tracePt t="32044" x="6311900" y="4572000"/>
          <p14:tracePt t="32053" x="6194425" y="4572000"/>
          <p14:tracePt t="32059" x="6057900" y="4605338"/>
          <p14:tracePt t="32067" x="5956300" y="4622800"/>
          <p14:tracePt t="32075" x="5913438" y="4622800"/>
          <p14:tracePt t="32084" x="5870575" y="4622800"/>
          <p14:tracePt t="32091" x="5853113" y="4622800"/>
          <p14:tracePt t="32100" x="5837238" y="4622800"/>
          <p14:tracePt t="32107" x="5811838" y="4622800"/>
          <p14:tracePt t="32116" x="5786438" y="4622800"/>
          <p14:tracePt t="32123" x="5776913" y="4622800"/>
          <p14:tracePt t="32131" x="5761038" y="4622800"/>
          <p14:tracePt t="32140" x="5743575" y="4622800"/>
          <p14:tracePt t="32147" x="5726113" y="4622800"/>
          <p14:tracePt t="32156" x="5700713" y="4622800"/>
          <p14:tracePt t="32163" x="5675313" y="4622800"/>
          <p14:tracePt t="32171" x="5649913" y="4622800"/>
          <p14:tracePt t="32179" x="5616575" y="4622800"/>
          <p14:tracePt t="32187" x="5581650" y="4622800"/>
          <p14:tracePt t="32195" x="5573713" y="4622800"/>
          <p14:tracePt t="32203" x="5556250" y="4622800"/>
          <p14:tracePt t="32227" x="5548313" y="4622800"/>
          <p14:tracePt t="32260" x="5538788" y="4622800"/>
          <p14:tracePt t="32275" x="5530850" y="4622800"/>
          <p14:tracePt t="32282" x="5513388" y="4622800"/>
          <p14:tracePt t="32291" x="5487988" y="4622800"/>
          <p14:tracePt t="32300" x="5472113" y="4622800"/>
          <p14:tracePt t="32308" x="5437188" y="4622800"/>
          <p14:tracePt t="32316" x="5403850" y="4622800"/>
          <p14:tracePt t="32323" x="5368925" y="4622800"/>
          <p14:tracePt t="32330" x="5353050" y="4622800"/>
          <p14:tracePt t="32338" x="5318125" y="4622800"/>
          <p14:tracePt t="32347" x="5292725" y="4622800"/>
          <p14:tracePt t="32356" x="5284788" y="4622800"/>
          <p14:tracePt t="32364" x="5259388" y="4622800"/>
          <p14:tracePt t="32372" x="5249863" y="4622800"/>
          <p14:tracePt t="32379" x="5216525" y="4622800"/>
          <p14:tracePt t="32387" x="5199063" y="4630738"/>
          <p14:tracePt t="32395" x="5183188" y="4630738"/>
          <p14:tracePt t="32412" x="5173663" y="4630738"/>
          <p14:tracePt t="32419" x="5165725" y="4630738"/>
          <p14:tracePt t="32427" x="5157788" y="4630738"/>
          <p14:tracePt t="32435" x="5148263" y="4630738"/>
          <p14:tracePt t="32443" x="5140325" y="4630738"/>
          <p14:tracePt t="32451" x="5122863" y="4630738"/>
          <p14:tracePt t="32459" x="5106988" y="4630738"/>
          <p14:tracePt t="32476" x="5089525" y="4630738"/>
          <p14:tracePt t="32483" x="5080000" y="4630738"/>
          <p14:tracePt t="32491" x="5072063" y="4630738"/>
          <p14:tracePt t="32507" x="5064125" y="4640263"/>
          <p14:tracePt t="32532" x="5054600" y="4648200"/>
          <p14:tracePt t="32603" x="5046663" y="4657725"/>
          <p14:tracePt t="32651" x="5038725" y="4665663"/>
          <p14:tracePt t="32659" x="5038725" y="4683125"/>
          <p14:tracePt t="32667" x="5038725" y="4708525"/>
          <p14:tracePt t="32675" x="5038725" y="4716463"/>
          <p14:tracePt t="33099" x="5029200" y="4716463"/>
          <p14:tracePt t="33243" x="5021263" y="4716463"/>
          <p14:tracePt t="33268" x="5013325" y="4716463"/>
          <p14:tracePt t="33867" x="4962525" y="4673600"/>
          <p14:tracePt t="33875" x="4826000" y="4572000"/>
          <p14:tracePt t="33883" x="4579938" y="4275138"/>
          <p14:tracePt t="33892" x="4281488" y="3892550"/>
          <p14:tracePt t="33900" x="3806825" y="3441700"/>
          <p14:tracePt t="33907" x="3244850" y="2897188"/>
          <p14:tracePt t="33914" x="2709863" y="2362200"/>
          <p14:tracePt t="33923" x="2182813" y="1903413"/>
          <p14:tracePt t="33932" x="1597025" y="1401763"/>
          <p14:tracePt t="33939" x="1069975" y="968375"/>
          <p14:tracePt t="33947" x="527050" y="595313"/>
          <p14:tracePt t="33955" x="50800" y="1873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6BF4-939D-48A8-8FF5-F7C7C9E2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Uniform LAA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0A3D0-502A-4BFE-B1D4-53C9A253F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3310" y="1690688"/>
            <a:ext cx="9645379" cy="4652112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564FB6-A653-4982-AF06-073625C0C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8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5"/>
    </mc:Choice>
    <mc:Fallback>
      <p:transition spd="slow" advTm="9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2" x="849313" y="1282700"/>
          <p14:tracePt t="359" x="849313" y="1308100"/>
          <p14:tracePt t="367" x="858838" y="1343025"/>
          <p14:tracePt t="375" x="858838" y="1368425"/>
          <p14:tracePt t="383" x="858838" y="1401763"/>
          <p14:tracePt t="392" x="858838" y="1419225"/>
          <p14:tracePt t="400" x="866775" y="1427163"/>
          <p14:tracePt t="409" x="866775" y="1452563"/>
          <p14:tracePt t="415" x="866775" y="1462088"/>
          <p14:tracePt t="423" x="866775" y="1470025"/>
          <p14:tracePt t="431" x="866775" y="1477963"/>
          <p14:tracePt t="440" x="874713" y="1495425"/>
          <p14:tracePt t="457" x="884238" y="1495425"/>
          <p14:tracePt t="463" x="884238" y="1504950"/>
          <p14:tracePt t="561" x="892175" y="1512888"/>
          <p14:tracePt t="735" x="892175" y="1538288"/>
          <p14:tracePt t="752" x="892175" y="1555750"/>
          <p14:tracePt t="760" x="892175" y="1571625"/>
          <p14:tracePt t="783" x="892175" y="1581150"/>
          <p14:tracePt t="791" x="892175" y="1597025"/>
          <p14:tracePt t="799" x="892175" y="1606550"/>
          <p14:tracePt t="816" x="909638" y="1622425"/>
          <p14:tracePt t="825" x="917575" y="1639888"/>
          <p14:tracePt t="831" x="925513" y="1649413"/>
          <p14:tracePt t="847" x="935038" y="1665288"/>
          <p14:tracePt t="855" x="935038" y="1674813"/>
          <p14:tracePt t="871" x="942975" y="1682750"/>
          <p14:tracePt t="1512" x="950913" y="1682750"/>
          <p14:tracePt t="1519" x="968375" y="1682750"/>
          <p14:tracePt t="1527" x="985838" y="1682750"/>
          <p14:tracePt t="1535" x="1011238" y="1682750"/>
          <p14:tracePt t="1544" x="1028700" y="1682750"/>
          <p14:tracePt t="1552" x="1062038" y="1682750"/>
          <p14:tracePt t="1560" x="1087438" y="1682750"/>
          <p14:tracePt t="1568" x="1095375" y="1682750"/>
          <p14:tracePt t="1575" x="1130300" y="1682750"/>
          <p14:tracePt t="1583" x="1173163" y="1674813"/>
          <p14:tracePt t="1591" x="1206500" y="1674813"/>
          <p14:tracePt t="1599" x="1249363" y="1665288"/>
          <p14:tracePt t="1608" x="1290638" y="1665288"/>
          <p14:tracePt t="1616" x="1350963" y="1657350"/>
          <p14:tracePt t="1623" x="1401763" y="1639888"/>
          <p14:tracePt t="1631" x="1462088" y="1639888"/>
          <p14:tracePt t="1639" x="1503363" y="1631950"/>
          <p14:tracePt t="1648" x="1546225" y="1631950"/>
          <p14:tracePt t="1656" x="1579563" y="1622425"/>
          <p14:tracePt t="1665" x="1622425" y="1614488"/>
          <p14:tracePt t="1672" x="1657350" y="1614488"/>
          <p14:tracePt t="1679" x="1708150" y="1581150"/>
          <p14:tracePt t="1687" x="1733550" y="1571625"/>
          <p14:tracePt t="1695" x="1758950" y="1563688"/>
          <p14:tracePt t="1704" x="1776413" y="1555750"/>
          <p14:tracePt t="1712" x="1792288" y="1546225"/>
          <p14:tracePt t="1728" x="1809750" y="1538288"/>
          <p14:tracePt t="1735" x="1827213" y="1530350"/>
          <p14:tracePt t="1743" x="1835150" y="1520825"/>
          <p14:tracePt t="1751" x="1852613" y="1512888"/>
          <p14:tracePt t="1760" x="1868488" y="1512888"/>
          <p14:tracePt t="1768" x="1868488" y="1504950"/>
          <p14:tracePt t="1776" x="1893888" y="1495425"/>
          <p14:tracePt t="1783" x="1936750" y="1495425"/>
          <p14:tracePt t="1791" x="1979613" y="1495425"/>
          <p14:tracePt t="1799" x="2012950" y="1495425"/>
          <p14:tracePt t="1808" x="2022475" y="1495425"/>
          <p14:tracePt t="1817" x="2047875" y="1495425"/>
          <p14:tracePt t="1824" x="2055813" y="1495425"/>
          <p14:tracePt t="1831" x="2065338" y="1504950"/>
          <p14:tracePt t="1839" x="2065338" y="1520825"/>
          <p14:tracePt t="1847" x="2065338" y="1555750"/>
          <p14:tracePt t="2160" x="2098675" y="1555750"/>
          <p14:tracePt t="2168" x="2124075" y="1546225"/>
          <p14:tracePt t="2176" x="2200275" y="1546225"/>
          <p14:tracePt t="2184" x="2268538" y="1546225"/>
          <p14:tracePt t="2192" x="2413000" y="1546225"/>
          <p14:tracePt t="2200" x="2471738" y="1546225"/>
          <p14:tracePt t="2207" x="2557463" y="1546225"/>
          <p14:tracePt t="2215" x="2608263" y="1546225"/>
          <p14:tracePt t="2223" x="2668588" y="1546225"/>
          <p14:tracePt t="2231" x="2744788" y="1546225"/>
          <p14:tracePt t="2240" x="2803525" y="1546225"/>
          <p14:tracePt t="2247" x="2871788" y="1563688"/>
          <p14:tracePt t="2256" x="2947988" y="1563688"/>
          <p14:tracePt t="2263" x="2998788" y="1563688"/>
          <p14:tracePt t="2271" x="3059113" y="1563688"/>
          <p14:tracePt t="2280" x="3100388" y="1563688"/>
          <p14:tracePt t="2288" x="3160713" y="1563688"/>
          <p14:tracePt t="2296" x="3203575" y="1563688"/>
          <p14:tracePt t="2304" x="3279775" y="1563688"/>
          <p14:tracePt t="2311" x="3348038" y="1563688"/>
          <p14:tracePt t="2319" x="3389313" y="1563688"/>
          <p14:tracePt t="2327" x="3475038" y="1563688"/>
          <p14:tracePt t="2336" x="3517900" y="1563688"/>
          <p14:tracePt t="2343" x="3568700" y="1563688"/>
          <p14:tracePt t="2352" x="3586163" y="1563688"/>
          <p14:tracePt t="2359" x="3611563" y="1563688"/>
          <p14:tracePt t="2367" x="3619500" y="1563688"/>
          <p14:tracePt t="2391" x="3636963" y="1563688"/>
          <p14:tracePt t="2440" x="3644900" y="1563688"/>
          <p14:tracePt t="2449" x="3652838" y="1563688"/>
          <p14:tracePt t="2457" x="3670300" y="1563688"/>
          <p14:tracePt t="2471" x="3678238" y="1563688"/>
          <p14:tracePt t="2479" x="3687763" y="1563688"/>
          <p14:tracePt t="2488" x="3695700" y="1563688"/>
          <p14:tracePt t="2496" x="3703638" y="1563688"/>
          <p14:tracePt t="2504" x="3713163" y="1563688"/>
          <p14:tracePt t="2512" x="3729038" y="1563688"/>
          <p14:tracePt t="2519" x="3746500" y="1563688"/>
          <p14:tracePt t="2527" x="3771900" y="1563688"/>
          <p14:tracePt t="2535" x="3789363" y="1563688"/>
          <p14:tracePt t="2544" x="3822700" y="1563688"/>
          <p14:tracePt t="2552" x="3848100" y="1563688"/>
          <p14:tracePt t="2561" x="3883025" y="1563688"/>
          <p14:tracePt t="2568" x="3925888" y="1563688"/>
          <p14:tracePt t="2575" x="3951288" y="1563688"/>
          <p14:tracePt t="2583" x="3984625" y="1563688"/>
          <p14:tracePt t="2591" x="4010025" y="1563688"/>
          <p14:tracePt t="2600" x="4044950" y="1563688"/>
          <p14:tracePt t="2608" x="4070350" y="1563688"/>
          <p14:tracePt t="2617" x="4111625" y="1563688"/>
          <p14:tracePt t="2623" x="4146550" y="1563688"/>
          <p14:tracePt t="2631" x="4187825" y="1555750"/>
          <p14:tracePt t="2639" x="4222750" y="1555750"/>
          <p14:tracePt t="2648" x="4230688" y="1555750"/>
          <p14:tracePt t="2655" x="4256088" y="1546225"/>
          <p14:tracePt t="2664" x="4265613" y="1546225"/>
          <p14:tracePt t="3319" x="4306888" y="1546225"/>
          <p14:tracePt t="3327" x="4375150" y="1546225"/>
          <p14:tracePt t="3335" x="4443413" y="1546225"/>
          <p14:tracePt t="3344" x="4545013" y="1546225"/>
          <p14:tracePt t="3352" x="4664075" y="1530350"/>
          <p14:tracePt t="3360" x="4783138" y="1530350"/>
          <p14:tracePt t="3367" x="4902200" y="1512888"/>
          <p14:tracePt t="3375" x="5046663" y="1487488"/>
          <p14:tracePt t="3383" x="5173663" y="1477963"/>
          <p14:tracePt t="3392" x="5284788" y="1452563"/>
          <p14:tracePt t="3400" x="5386388" y="1436688"/>
          <p14:tracePt t="3408" x="5472113" y="1427163"/>
          <p14:tracePt t="3416" x="5530850" y="1419225"/>
          <p14:tracePt t="3423" x="5581650" y="1419225"/>
          <p14:tracePt t="3431" x="5599113" y="1419225"/>
          <p14:tracePt t="3440" x="5607050" y="1419225"/>
          <p14:tracePt t="3720" x="5616575" y="1419225"/>
          <p14:tracePt t="3728" x="5624513" y="1419225"/>
          <p14:tracePt t="3735" x="5641975" y="1419225"/>
          <p14:tracePt t="3743" x="5667375" y="1419225"/>
          <p14:tracePt t="3751" x="5700713" y="1419225"/>
          <p14:tracePt t="3759" x="5761038" y="1419225"/>
          <p14:tracePt t="3768" x="5819775" y="1401763"/>
          <p14:tracePt t="3777" x="5880100" y="1401763"/>
          <p14:tracePt t="3783" x="5972175" y="1401763"/>
          <p14:tracePt t="3791" x="6049963" y="1385888"/>
          <p14:tracePt t="3799" x="6151563" y="1368425"/>
          <p14:tracePt t="3808" x="6219825" y="1368425"/>
          <p14:tracePt t="3816" x="6278563" y="1368425"/>
          <p14:tracePt t="3825" x="6338888" y="1368425"/>
          <p14:tracePt t="3832" x="6380163" y="1368425"/>
          <p14:tracePt t="3839" x="6415088" y="1368425"/>
          <p14:tracePt t="3847" x="6440488" y="1368425"/>
          <p14:tracePt t="3856" x="6448425" y="1368425"/>
          <p14:tracePt t="4032" x="6456363" y="1368425"/>
          <p14:tracePt t="4064" x="6473825" y="1350963"/>
          <p14:tracePt t="4071" x="6483350" y="1350963"/>
          <p14:tracePt t="4080" x="6491288" y="1350963"/>
          <p14:tracePt t="4089" x="6516688" y="1343025"/>
          <p14:tracePt t="4095" x="6550025" y="1333500"/>
          <p14:tracePt t="4103" x="6567488" y="1325563"/>
          <p14:tracePt t="4111" x="6584950" y="1325563"/>
          <p14:tracePt t="4119" x="6610350" y="1325563"/>
          <p14:tracePt t="4128" x="6643688" y="1317625"/>
          <p14:tracePt t="4145" x="6678613" y="1317625"/>
          <p14:tracePt t="4151" x="6694488" y="1317625"/>
          <p14:tracePt t="4159" x="6719888" y="1308100"/>
          <p14:tracePt t="4168" x="6745288" y="1308100"/>
          <p14:tracePt t="4176" x="6780213" y="1308100"/>
          <p14:tracePt t="4184" x="6788150" y="1300163"/>
          <p14:tracePt t="4192" x="6823075" y="1300163"/>
          <p14:tracePt t="4200" x="6838950" y="1300163"/>
          <p14:tracePt t="4207" x="6864350" y="1300163"/>
          <p14:tracePt t="4216" x="6889750" y="1300163"/>
          <p14:tracePt t="4224" x="6907213" y="1300163"/>
          <p14:tracePt t="4232" x="6924675" y="1300163"/>
          <p14:tracePt t="4240" x="6942138" y="1300163"/>
          <p14:tracePt t="4248" x="6950075" y="1300163"/>
          <p14:tracePt t="4263" x="6958013" y="1300163"/>
          <p14:tracePt t="4352" x="6967538" y="1300163"/>
          <p14:tracePt t="5232" x="6950075" y="1300163"/>
          <p14:tracePt t="5241" x="6889750" y="1300163"/>
          <p14:tracePt t="5249" x="6831013" y="1300163"/>
          <p14:tracePt t="5256" x="6719888" y="1317625"/>
          <p14:tracePt t="5263" x="6618288" y="1333500"/>
          <p14:tracePt t="5271" x="6491288" y="1385888"/>
          <p14:tracePt t="5280" x="6364288" y="1393825"/>
          <p14:tracePt t="5288" x="6176963" y="1436688"/>
          <p14:tracePt t="5297" x="5956300" y="1462088"/>
          <p14:tracePt t="5303" x="5819775" y="1477963"/>
          <p14:tracePt t="5311" x="5616575" y="1520825"/>
          <p14:tracePt t="5319" x="5421313" y="1546225"/>
          <p14:tracePt t="5328" x="5259388" y="1571625"/>
          <p14:tracePt t="5335" x="5132388" y="1581150"/>
          <p14:tracePt t="5344" x="5029200" y="1589088"/>
          <p14:tracePt t="5352" x="4902200" y="1631950"/>
          <p14:tracePt t="5360" x="4843463" y="1639888"/>
          <p14:tracePt t="5367" x="4740275" y="1649413"/>
          <p14:tracePt t="5375" x="4656138" y="1682750"/>
          <p14:tracePt t="5383" x="4579938" y="1690688"/>
          <p14:tracePt t="5392" x="4494213" y="1700213"/>
          <p14:tracePt t="5400" x="4443413" y="1733550"/>
          <p14:tracePt t="5409" x="4400550" y="1741488"/>
          <p14:tracePt t="5415" x="4359275" y="1758950"/>
          <p14:tracePt t="5423" x="4324350" y="1776413"/>
          <p14:tracePt t="5431" x="4281488" y="1793875"/>
          <p14:tracePt t="5440" x="4256088" y="1801813"/>
          <p14:tracePt t="5448" x="4222750" y="1827213"/>
          <p14:tracePt t="5456" x="4205288" y="1835150"/>
          <p14:tracePt t="5464" x="4197350" y="1844675"/>
          <p14:tracePt t="5471" x="4187825" y="1860550"/>
          <p14:tracePt t="5479" x="4179888" y="1860550"/>
          <p14:tracePt t="5496" x="4162425" y="1860550"/>
          <p14:tracePt t="5560" x="4171950" y="1878013"/>
          <p14:tracePt t="5568" x="4205288" y="1903413"/>
          <p14:tracePt t="5575" x="4230688" y="1911350"/>
          <p14:tracePt t="5583" x="4291013" y="1920875"/>
          <p14:tracePt t="5591" x="4332288" y="1946275"/>
          <p14:tracePt t="5600" x="4367213" y="1946275"/>
          <p14:tracePt t="5608" x="4418013" y="1971675"/>
          <p14:tracePt t="5617" x="4476750" y="1989138"/>
          <p14:tracePt t="5623" x="4511675" y="1997075"/>
          <p14:tracePt t="5631" x="4554538" y="2005013"/>
          <p14:tracePt t="5639" x="4605338" y="2014538"/>
          <p14:tracePt t="5647" x="4673600" y="2039938"/>
          <p14:tracePt t="5656" x="4740275" y="2055813"/>
          <p14:tracePt t="5664" x="4783138" y="2065338"/>
          <p14:tracePt t="5672" x="4843463" y="2090738"/>
          <p14:tracePt t="5679" x="4902200" y="2098675"/>
          <p14:tracePt t="5687" x="4970463" y="2133600"/>
          <p14:tracePt t="5696" x="5046663" y="2159000"/>
          <p14:tracePt t="5704" x="5106988" y="2192338"/>
          <p14:tracePt t="5711" x="5157788" y="2227263"/>
          <p14:tracePt t="5721" x="5208588" y="2278063"/>
          <p14:tracePt t="5727" x="5276850" y="2328863"/>
          <p14:tracePt t="5735" x="5335588" y="2397125"/>
          <p14:tracePt t="5743" x="5421313" y="2473325"/>
          <p14:tracePt t="5751" x="5487988" y="2566988"/>
          <p14:tracePt t="5760" x="5599113" y="2693988"/>
          <p14:tracePt t="5769" x="5700713" y="2820988"/>
          <p14:tracePt t="5776" x="5802313" y="2940050"/>
          <p14:tracePt t="5783" x="5981700" y="3152775"/>
          <p14:tracePt t="5791" x="6083300" y="3279775"/>
          <p14:tracePt t="5801" x="6159500" y="3373438"/>
          <p14:tracePt t="5808" x="6286500" y="3475038"/>
          <p14:tracePt t="5816" x="6354763" y="3535363"/>
          <p14:tracePt t="5825" x="6430963" y="3594100"/>
          <p14:tracePt t="5832" x="6465888" y="3636963"/>
          <p14:tracePt t="5839" x="6491288" y="3654425"/>
          <p14:tracePt t="5847" x="6524625" y="3705225"/>
          <p14:tracePt t="5855" x="6542088" y="3730625"/>
          <p14:tracePt t="5864" x="6550025" y="3756025"/>
          <p14:tracePt t="5872" x="6575425" y="3798888"/>
          <p14:tracePt t="5881" x="6584950" y="3816350"/>
          <p14:tracePt t="5888" x="6584950" y="3832225"/>
          <p14:tracePt t="5895" x="6600825" y="3849688"/>
          <p14:tracePt t="5903" x="6610350" y="3867150"/>
          <p14:tracePt t="5911" x="6626225" y="3900488"/>
          <p14:tracePt t="5920" x="6643688" y="3925888"/>
          <p14:tracePt t="5928" x="6661150" y="3943350"/>
          <p14:tracePt t="5936" x="6678613" y="3968750"/>
          <p14:tracePt t="5943" x="6711950" y="4011613"/>
          <p14:tracePt t="5951" x="6729413" y="4037013"/>
          <p14:tracePt t="5959" x="6754813" y="4062413"/>
          <p14:tracePt t="5968" x="6780213" y="4087813"/>
          <p14:tracePt t="5975" x="6797675" y="4105275"/>
          <p14:tracePt t="5984" x="6805613" y="4113213"/>
          <p14:tracePt t="5991" x="6813550" y="4121150"/>
          <p14:tracePt t="5999" x="6823075" y="4130675"/>
          <p14:tracePt t="6007" x="6831013" y="4146550"/>
          <p14:tracePt t="6024" x="6838950" y="4164013"/>
          <p14:tracePt t="6032" x="6848475" y="4181475"/>
          <p14:tracePt t="6040" x="6856413" y="4181475"/>
          <p14:tracePt t="6047" x="6864350" y="4189413"/>
          <p14:tracePt t="6055" x="6864350" y="4197350"/>
          <p14:tracePt t="6063" x="6881813" y="4206875"/>
          <p14:tracePt t="6104" x="6889750" y="4214813"/>
          <p14:tracePt t="6215" x="6873875" y="4224338"/>
          <p14:tracePt t="6224" x="6864350" y="4232275"/>
          <p14:tracePt t="6232" x="6838950" y="4232275"/>
          <p14:tracePt t="6240" x="6831013" y="4249738"/>
          <p14:tracePt t="6688" x="6823075" y="4249738"/>
          <p14:tracePt t="6696" x="6813550" y="4240213"/>
          <p14:tracePt t="6712" x="6813550" y="4232275"/>
          <p14:tracePt t="6768" x="6813550" y="4224338"/>
          <p14:tracePt t="6975" x="6805613" y="4224338"/>
          <p14:tracePt t="8328" x="6762750" y="4214813"/>
          <p14:tracePt t="8335" x="6661150" y="4206875"/>
          <p14:tracePt t="8345" x="6534150" y="4156075"/>
          <p14:tracePt t="8352" x="6278563" y="4079875"/>
          <p14:tracePt t="8359" x="5964238" y="3994150"/>
          <p14:tracePt t="8367" x="5565775" y="3875088"/>
          <p14:tracePt t="8375" x="5165725" y="3662363"/>
          <p14:tracePt t="8383" x="4791075" y="3382963"/>
          <p14:tracePt t="8391" x="4230688" y="3101975"/>
          <p14:tracePt t="8400" x="3848100" y="2795588"/>
          <p14:tracePt t="8409" x="3414713" y="2489200"/>
          <p14:tracePt t="8416" x="3024188" y="2116138"/>
          <p14:tracePt t="8423" x="2659063" y="1776413"/>
          <p14:tracePt t="8431" x="2217738" y="1401763"/>
          <p14:tracePt t="8440" x="1749425" y="1019175"/>
          <p14:tracePt t="8447" x="1231900" y="696913"/>
          <p14:tracePt t="8457" x="722313" y="347663"/>
          <p14:tracePt t="8463" x="195263" y="1619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2C4F4-5AEF-4DAC-8222-497A02A7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681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GA vs beam steering equation.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1224D2-19D4-47E1-9B82-15B83C5D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3" y="147237"/>
            <a:ext cx="3840890" cy="2891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96B908-67F4-4409-875A-BEDF46A1E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95" y="184944"/>
            <a:ext cx="3848517" cy="288638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3D29B6-4279-4316-942D-224E6CC65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63" y="3502618"/>
            <a:ext cx="3855523" cy="28916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B0C0A9-AE72-404D-A085-26A134DA46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3" y="3429000"/>
            <a:ext cx="3935059" cy="29512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C7B340-E78F-4BA2-A836-89136EEA1CD6}"/>
              </a:ext>
            </a:extLst>
          </p:cNvPr>
          <p:cNvCxnSpPr/>
          <p:nvPr/>
        </p:nvCxnSpPr>
        <p:spPr>
          <a:xfrm flipV="1">
            <a:off x="5823751" y="443883"/>
            <a:ext cx="0" cy="223717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B01433-D229-47A8-888F-F74B5E7FCA35}"/>
              </a:ext>
            </a:extLst>
          </p:cNvPr>
          <p:cNvCxnSpPr/>
          <p:nvPr/>
        </p:nvCxnSpPr>
        <p:spPr>
          <a:xfrm flipV="1">
            <a:off x="9385176" y="443883"/>
            <a:ext cx="0" cy="223717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6A9E80-B772-4C92-9664-CCAA129EAA52}"/>
              </a:ext>
            </a:extLst>
          </p:cNvPr>
          <p:cNvCxnSpPr/>
          <p:nvPr/>
        </p:nvCxnSpPr>
        <p:spPr>
          <a:xfrm flipV="1">
            <a:off x="5390224" y="3786060"/>
            <a:ext cx="0" cy="223717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3462EC-E9D3-46D1-8C7D-FC3BB6D2338A}"/>
              </a:ext>
            </a:extLst>
          </p:cNvPr>
          <p:cNvCxnSpPr/>
          <p:nvPr/>
        </p:nvCxnSpPr>
        <p:spPr>
          <a:xfrm flipV="1">
            <a:off x="9172112" y="3829852"/>
            <a:ext cx="0" cy="223717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8E0CFD-77AD-4ABA-85CC-2B4DB9671857}"/>
              </a:ext>
            </a:extLst>
          </p:cNvPr>
          <p:cNvSpPr txBox="1"/>
          <p:nvPr/>
        </p:nvSpPr>
        <p:spPr>
          <a:xfrm>
            <a:off x="5427974" y="3059668"/>
            <a:ext cx="176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GA: </a:t>
            </a:r>
            <a:r>
              <a:rPr lang="en-ZA" b="1" dirty="0"/>
              <a:t>7.75%</a:t>
            </a:r>
            <a:r>
              <a:rPr lang="en-ZA" dirty="0"/>
              <a:t> fitter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BF5E4A-1123-4A73-BD87-D587C3705F97}"/>
              </a:ext>
            </a:extLst>
          </p:cNvPr>
          <p:cNvSpPr txBox="1"/>
          <p:nvPr/>
        </p:nvSpPr>
        <p:spPr>
          <a:xfrm>
            <a:off x="9229096" y="3118536"/>
            <a:ext cx="176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GA: </a:t>
            </a:r>
            <a:r>
              <a:rPr lang="en-ZA" b="1" dirty="0"/>
              <a:t>1.42%</a:t>
            </a:r>
            <a:r>
              <a:rPr lang="en-ZA" dirty="0"/>
              <a:t> fitter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C765F0-B3F5-443C-B058-3C481544DA9B}"/>
              </a:ext>
            </a:extLst>
          </p:cNvPr>
          <p:cNvSpPr txBox="1"/>
          <p:nvPr/>
        </p:nvSpPr>
        <p:spPr>
          <a:xfrm>
            <a:off x="5427974" y="6368630"/>
            <a:ext cx="176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GA: </a:t>
            </a:r>
            <a:r>
              <a:rPr lang="en-ZA" b="1" dirty="0"/>
              <a:t>0.36%</a:t>
            </a:r>
            <a:r>
              <a:rPr lang="en-ZA" dirty="0"/>
              <a:t> fitter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36F4DA-D79B-4AE5-B096-D57ADB17EA94}"/>
              </a:ext>
            </a:extLst>
          </p:cNvPr>
          <p:cNvSpPr txBox="1"/>
          <p:nvPr/>
        </p:nvSpPr>
        <p:spPr>
          <a:xfrm>
            <a:off x="9385175" y="6377543"/>
            <a:ext cx="226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GA: </a:t>
            </a:r>
            <a:r>
              <a:rPr lang="en-ZA" b="1" dirty="0"/>
              <a:t>0.005%</a:t>
            </a:r>
            <a:r>
              <a:rPr lang="en-ZA" dirty="0"/>
              <a:t> less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7DCCFA-A807-4042-9DFC-447E289AAC6D}"/>
                  </a:ext>
                </a:extLst>
              </p:cNvPr>
              <p:cNvSpPr txBox="1"/>
              <p:nvPr/>
            </p:nvSpPr>
            <p:spPr>
              <a:xfrm>
                <a:off x="-890344" y="4471771"/>
                <a:ext cx="6223247" cy="865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ZA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ZA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ZA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ZA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Z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Z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ZA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7DCCFA-A807-4042-9DFC-447E289AA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90344" y="4471771"/>
                <a:ext cx="6223247" cy="8657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20DB8D-B273-4C18-A989-2098D8D23648}"/>
                  </a:ext>
                </a:extLst>
              </p:cNvPr>
              <p:cNvSpPr txBox="1"/>
              <p:nvPr/>
            </p:nvSpPr>
            <p:spPr>
              <a:xfrm>
                <a:off x="1052792" y="5574731"/>
                <a:ext cx="1916550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360 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ZA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Z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20DB8D-B273-4C18-A989-2098D8D2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92" y="5574731"/>
                <a:ext cx="1916550" cy="524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F38A8EE-5C12-40A1-BA45-50B1040EBC20}"/>
              </a:ext>
            </a:extLst>
          </p:cNvPr>
          <p:cNvSpPr/>
          <p:nvPr/>
        </p:nvSpPr>
        <p:spPr>
          <a:xfrm>
            <a:off x="248575" y="443883"/>
            <a:ext cx="1189608" cy="700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DAEEFAA-5105-4BDA-A248-E76923EB6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24"/>
    </mc:Choice>
    <mc:Fallback>
      <p:transition spd="slow" advTm="28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6" x="1249363" y="1419225"/>
          <p14:tracePt t="1114" x="1112838" y="1470025"/>
          <p14:tracePt t="1122" x="976313" y="1504950"/>
          <p14:tracePt t="1131" x="841375" y="1563688"/>
          <p14:tracePt t="1138" x="722313" y="1622425"/>
          <p14:tracePt t="1145" x="636588" y="1665288"/>
          <p14:tracePt t="1153" x="544513" y="1725613"/>
          <p14:tracePt t="1162" x="450850" y="1776413"/>
          <p14:tracePt t="1170" x="373063" y="1844675"/>
          <p14:tracePt t="1178" x="357188" y="1870075"/>
          <p14:tracePt t="1187" x="347663" y="1946275"/>
          <p14:tracePt t="1194" x="347663" y="2005013"/>
          <p14:tracePt t="1201" x="347663" y="2065338"/>
          <p14:tracePt t="1210" x="357188" y="2124075"/>
          <p14:tracePt t="1219" x="400050" y="2200275"/>
          <p14:tracePt t="1226" x="450850" y="2293938"/>
          <p14:tracePt t="1235" x="501650" y="2371725"/>
          <p14:tracePt t="1242" x="544513" y="2438400"/>
          <p14:tracePt t="1250" x="585788" y="2473325"/>
          <p14:tracePt t="1257" x="603250" y="2498725"/>
          <p14:tracePt t="1266" x="628650" y="2532063"/>
          <p14:tracePt t="1275" x="636588" y="2541588"/>
          <p14:tracePt t="1283" x="646113" y="2541588"/>
          <p14:tracePt t="1291" x="661988" y="2541588"/>
          <p14:tracePt t="1297" x="679450" y="2549525"/>
          <p14:tracePt t="1305" x="696913" y="2566988"/>
          <p14:tracePt t="1313" x="714375" y="2566988"/>
          <p14:tracePt t="1322" x="739775" y="2566988"/>
          <p14:tracePt t="1331" x="765175" y="2566988"/>
          <p14:tracePt t="1339" x="781050" y="2566988"/>
          <p14:tracePt t="1346" x="815975" y="2566988"/>
          <p14:tracePt t="1353" x="841375" y="2566988"/>
          <p14:tracePt t="1361" x="866775" y="2566988"/>
          <p14:tracePt t="1369" x="909638" y="2566988"/>
          <p14:tracePt t="1378" x="935038" y="2566988"/>
          <p14:tracePt t="1387" x="942975" y="2566988"/>
          <p14:tracePt t="1395" x="968375" y="2566988"/>
          <p14:tracePt t="1402" x="985838" y="2566988"/>
          <p14:tracePt t="1417" x="993775" y="2566988"/>
          <p14:tracePt t="1434" x="1003300" y="2566988"/>
          <p14:tracePt t="1465" x="1011238" y="2566988"/>
          <p14:tracePt t="1474" x="1028700" y="2566988"/>
          <p14:tracePt t="1481" x="1036638" y="2549525"/>
          <p14:tracePt t="1498" x="1044575" y="2549525"/>
          <p14:tracePt t="1513" x="1062038" y="2549525"/>
          <p14:tracePt t="1770" x="1069975" y="2549525"/>
          <p14:tracePt t="1777" x="1095375" y="2549525"/>
          <p14:tracePt t="1785" x="1104900" y="2549525"/>
          <p14:tracePt t="1794" x="1130300" y="2549525"/>
          <p14:tracePt t="1803" x="1155700" y="2549525"/>
          <p14:tracePt t="1811" x="1181100" y="2549525"/>
          <p14:tracePt t="1819" x="1214438" y="2549525"/>
          <p14:tracePt t="1826" x="1231900" y="2549525"/>
          <p14:tracePt t="1833" x="1257300" y="2549525"/>
          <p14:tracePt t="1842" x="1265238" y="2549525"/>
          <p14:tracePt t="1850" x="1300163" y="2566988"/>
          <p14:tracePt t="1858" x="1317625" y="2566988"/>
          <p14:tracePt t="1867" x="1333500" y="2566988"/>
          <p14:tracePt t="1874" x="1358900" y="2566988"/>
          <p14:tracePt t="1881" x="1376363" y="2566988"/>
          <p14:tracePt t="1889" x="1401763" y="2566988"/>
          <p14:tracePt t="1898" x="1435100" y="2566988"/>
          <p14:tracePt t="1906" x="1444625" y="2566988"/>
          <p14:tracePt t="1913" x="1470025" y="2574925"/>
          <p14:tracePt t="1922" x="1487488" y="2574925"/>
          <p14:tracePt t="1929" x="1503363" y="2574925"/>
          <p14:tracePt t="1937" x="1520825" y="2582863"/>
          <p14:tracePt t="1945" x="1528763" y="2582863"/>
          <p14:tracePt t="1953" x="1538288" y="2582863"/>
          <p14:tracePt t="1962" x="1546225" y="2582863"/>
          <p14:tracePt t="1969" x="1554163" y="2582863"/>
          <p14:tracePt t="1986" x="1571625" y="2582863"/>
          <p14:tracePt t="2001" x="1579563" y="2582863"/>
          <p14:tracePt t="2050" x="1589088" y="2582863"/>
          <p14:tracePt t="2075" x="1606550" y="2582863"/>
          <p14:tracePt t="2098" x="1614488" y="2582863"/>
          <p14:tracePt t="2106" x="1622425" y="2582863"/>
          <p14:tracePt t="2114" x="1631950" y="2582863"/>
          <p14:tracePt t="2122" x="1647825" y="2582863"/>
          <p14:tracePt t="2131" x="1657350" y="2582863"/>
          <p14:tracePt t="2138" x="1665288" y="2582863"/>
          <p14:tracePt t="2145" x="1673225" y="2582863"/>
          <p14:tracePt t="2194" x="1682750" y="2582863"/>
          <p14:tracePt t="2218" x="1698625" y="2582863"/>
          <p14:tracePt t="2235" x="1708150" y="2582863"/>
          <p14:tracePt t="2250" x="1716088" y="2582863"/>
          <p14:tracePt t="2275" x="1724025" y="2582863"/>
          <p14:tracePt t="2322" x="1733550" y="2582863"/>
          <p14:tracePt t="2330" x="1741488" y="2582863"/>
          <p14:tracePt t="2338" x="1741488" y="2592388"/>
          <p14:tracePt t="2347" x="1758950" y="2600325"/>
          <p14:tracePt t="2354" x="1766888" y="2600325"/>
          <p14:tracePt t="2371" x="1792288" y="2600325"/>
          <p14:tracePt t="2378" x="1801813" y="2600325"/>
          <p14:tracePt t="2395" x="1809750" y="2600325"/>
          <p14:tracePt t="2403" x="1827213" y="2600325"/>
          <p14:tracePt t="2418" x="1835150" y="2600325"/>
          <p14:tracePt t="2426" x="1843088" y="2608263"/>
          <p14:tracePt t="2434" x="1852613" y="2608263"/>
          <p14:tracePt t="2450" x="1868488" y="2608263"/>
          <p14:tracePt t="2465" x="1893888" y="2617788"/>
          <p14:tracePt t="2473" x="1903413" y="2617788"/>
          <p14:tracePt t="2481" x="1928813" y="2617788"/>
          <p14:tracePt t="2490" x="1946275" y="2617788"/>
          <p14:tracePt t="2498" x="1962150" y="2633663"/>
          <p14:tracePt t="2507" x="1971675" y="2633663"/>
          <p14:tracePt t="2513" x="1979613" y="2633663"/>
          <p14:tracePt t="2522" x="1997075" y="2643188"/>
          <p14:tracePt t="2529" x="2012950" y="2643188"/>
          <p14:tracePt t="2539" x="2038350" y="2643188"/>
          <p14:tracePt t="2547" x="2047875" y="2643188"/>
          <p14:tracePt t="2554" x="2081213" y="2651125"/>
          <p14:tracePt t="2562" x="2124075" y="2651125"/>
          <p14:tracePt t="2569" x="2200275" y="2651125"/>
          <p14:tracePt t="2577" x="2268538" y="2651125"/>
          <p14:tracePt t="2586" x="2327275" y="2651125"/>
          <p14:tracePt t="2594" x="2420938" y="2651125"/>
          <p14:tracePt t="2603" x="2524125" y="2651125"/>
          <p14:tracePt t="2610" x="2608263" y="2651125"/>
          <p14:tracePt t="2618" x="2693988" y="2651125"/>
          <p14:tracePt t="2625" x="2795588" y="2660650"/>
          <p14:tracePt t="2634" x="2922588" y="2686050"/>
          <p14:tracePt t="2642" x="2990850" y="2686050"/>
          <p14:tracePt t="2650" x="3092450" y="2686050"/>
          <p14:tracePt t="2659" x="3211513" y="2693988"/>
          <p14:tracePt t="2666" x="3305175" y="2701925"/>
          <p14:tracePt t="2673" x="3424238" y="2719388"/>
          <p14:tracePt t="2681" x="3525838" y="2736850"/>
          <p14:tracePt t="2690" x="3636963" y="2752725"/>
          <p14:tracePt t="2698" x="3763963" y="2762250"/>
          <p14:tracePt t="2707" x="3925888" y="2795588"/>
          <p14:tracePt t="2714" x="4086225" y="2813050"/>
          <p14:tracePt t="2722" x="4240213" y="2838450"/>
          <p14:tracePt t="2729" x="4410075" y="2863850"/>
          <p14:tracePt t="2737" x="4570413" y="2889250"/>
          <p14:tracePt t="2747" x="4699000" y="2897188"/>
          <p14:tracePt t="2755" x="4800600" y="2922588"/>
          <p14:tracePt t="2763" x="4859338" y="2940050"/>
          <p14:tracePt t="2770" x="4902200" y="2949575"/>
          <p14:tracePt t="2777" x="4910138" y="2957513"/>
          <p14:tracePt t="2785" x="4919663" y="2965450"/>
          <p14:tracePt t="3067" x="4927600" y="2965450"/>
          <p14:tracePt t="3075" x="4935538" y="2965450"/>
          <p14:tracePt t="3090" x="4945063" y="2940050"/>
          <p14:tracePt t="3097" x="4953000" y="2932113"/>
          <p14:tracePt t="3106" x="4962525" y="2922588"/>
          <p14:tracePt t="3114" x="4970463" y="2914650"/>
          <p14:tracePt t="3122" x="4987925" y="2897188"/>
          <p14:tracePt t="3138" x="4995863" y="2889250"/>
          <p14:tracePt t="3153" x="5003800" y="2881313"/>
          <p14:tracePt t="3162" x="5013325" y="2881313"/>
          <p14:tracePt t="3170" x="5021263" y="2881313"/>
          <p14:tracePt t="3177" x="5046663" y="2855913"/>
          <p14:tracePt t="3187" x="5072063" y="2855913"/>
          <p14:tracePt t="3194" x="5114925" y="2846388"/>
          <p14:tracePt t="3201" x="5157788" y="2820988"/>
          <p14:tracePt t="3209" x="5224463" y="2805113"/>
          <p14:tracePt t="3218" x="5310188" y="2795588"/>
          <p14:tracePt t="3225" x="5421313" y="2770188"/>
          <p14:tracePt t="3235" x="5556250" y="2736850"/>
          <p14:tracePt t="3242" x="5683250" y="2711450"/>
          <p14:tracePt t="3249" x="5827713" y="2686050"/>
          <p14:tracePt t="3257" x="5964238" y="2676525"/>
          <p14:tracePt t="3265" x="6126163" y="2651125"/>
          <p14:tracePt t="3274" x="6286500" y="2625725"/>
          <p14:tracePt t="3282" x="6415088" y="2617788"/>
          <p14:tracePt t="3291" x="6534150" y="2592388"/>
          <p14:tracePt t="3298" x="6618288" y="2592388"/>
          <p14:tracePt t="3305" x="6686550" y="2592388"/>
          <p14:tracePt t="3313" x="6729413" y="2592388"/>
          <p14:tracePt t="3322" x="6762750" y="2592388"/>
          <p14:tracePt t="3330" x="6780213" y="2592388"/>
          <p14:tracePt t="3338" x="6797675" y="2592388"/>
          <p14:tracePt t="3347" x="6805613" y="2592388"/>
          <p14:tracePt t="3353" x="6823075" y="2592388"/>
          <p14:tracePt t="3378" x="6831013" y="2592388"/>
          <p14:tracePt t="3386" x="6838950" y="2592388"/>
          <p14:tracePt t="3410" x="6848475" y="2592388"/>
          <p14:tracePt t="3426" x="6856413" y="2592388"/>
          <p14:tracePt t="3786" x="6864350" y="2592388"/>
          <p14:tracePt t="4842" x="6848475" y="2592388"/>
          <p14:tracePt t="4851" x="6831013" y="2592388"/>
          <p14:tracePt t="4857" x="6797675" y="2592388"/>
          <p14:tracePt t="4867" x="6754813" y="2592388"/>
          <p14:tracePt t="4874" x="6694488" y="2592388"/>
          <p14:tracePt t="4882" x="6610350" y="2592388"/>
          <p14:tracePt t="4890" x="6516688" y="2592388"/>
          <p14:tracePt t="4898" x="6389688" y="2592388"/>
          <p14:tracePt t="4906" x="6245225" y="2592388"/>
          <p14:tracePt t="4915" x="6049963" y="2592388"/>
          <p14:tracePt t="4923" x="5819775" y="2592388"/>
          <p14:tracePt t="4930" x="5591175" y="2592388"/>
          <p14:tracePt t="4938" x="5411788" y="2592388"/>
          <p14:tracePt t="4945" x="5208588" y="2592388"/>
          <p14:tracePt t="4955" x="5038725" y="2592388"/>
          <p14:tracePt t="4962" x="4894263" y="2592388"/>
          <p14:tracePt t="4972" x="4765675" y="2592388"/>
          <p14:tracePt t="4978" x="4656138" y="2592388"/>
          <p14:tracePt t="4986" x="4554538" y="2592388"/>
          <p14:tracePt t="4993" x="4468813" y="2592388"/>
          <p14:tracePt t="5002" x="4410075" y="2600325"/>
          <p14:tracePt t="5010" x="4324350" y="2608263"/>
          <p14:tracePt t="5018" x="4248150" y="2633663"/>
          <p14:tracePt t="5026" x="4146550" y="2633663"/>
          <p14:tracePt t="5034" x="4086225" y="2643188"/>
          <p14:tracePt t="5041" x="4027488" y="2651125"/>
          <p14:tracePt t="5049" x="3984625" y="2660650"/>
          <p14:tracePt t="5058" x="3933825" y="2676525"/>
          <p14:tracePt t="5066" x="3908425" y="2686050"/>
          <p14:tracePt t="5075" x="3883025" y="2693988"/>
          <p14:tracePt t="5138" x="3873500" y="2701925"/>
          <p14:tracePt t="5570" x="3873500" y="2693988"/>
          <p14:tracePt t="5577" x="3873500" y="2686050"/>
          <p14:tracePt t="5586" x="3840163" y="2676525"/>
          <p14:tracePt t="5594" x="3781425" y="2643188"/>
          <p14:tracePt t="5603" x="3678238" y="2633663"/>
          <p14:tracePt t="5611" x="3594100" y="2633663"/>
          <p14:tracePt t="5617" x="3467100" y="2617788"/>
          <p14:tracePt t="5625" x="3297238" y="2617788"/>
          <p14:tracePt t="5634" x="3117850" y="2617788"/>
          <p14:tracePt t="5642" x="2965450" y="2617788"/>
          <p14:tracePt t="5650" x="2838450" y="2617788"/>
          <p14:tracePt t="5658" x="2693988" y="2617788"/>
          <p14:tracePt t="5666" x="2565400" y="2617788"/>
          <p14:tracePt t="5673" x="2430463" y="2651125"/>
          <p14:tracePt t="5681" x="2352675" y="2686050"/>
          <p14:tracePt t="5690" x="2268538" y="2736850"/>
          <p14:tracePt t="5698" x="2208213" y="2805113"/>
          <p14:tracePt t="5707" x="2174875" y="2863850"/>
          <p14:tracePt t="5714" x="2141538" y="2990850"/>
          <p14:tracePt t="5722" x="2132013" y="3084513"/>
          <p14:tracePt t="5729" x="2116138" y="3178175"/>
          <p14:tracePt t="5737" x="2116138" y="3279775"/>
          <p14:tracePt t="5746" x="2141538" y="3408363"/>
          <p14:tracePt t="5755" x="2174875" y="3502025"/>
          <p14:tracePt t="5762" x="2243138" y="3594100"/>
          <p14:tracePt t="5770" x="2311400" y="3662363"/>
          <p14:tracePt t="5777" x="2413000" y="3679825"/>
          <p14:tracePt t="5785" x="2514600" y="3730625"/>
          <p14:tracePt t="5794" x="2633663" y="3763963"/>
          <p14:tracePt t="5802" x="2735263" y="3781425"/>
          <p14:tracePt t="5811" x="2811463" y="3798888"/>
          <p14:tracePt t="5818" x="2854325" y="3816350"/>
          <p14:tracePt t="5826" x="2879725" y="3824288"/>
          <p14:tracePt t="5833" x="2905125" y="3824288"/>
          <p14:tracePt t="6402" x="2914650" y="3824288"/>
          <p14:tracePt t="6451" x="2940050" y="3824288"/>
          <p14:tracePt t="6458" x="2955925" y="3806825"/>
          <p14:tracePt t="6465" x="2982913" y="3790950"/>
          <p14:tracePt t="6474" x="3016250" y="3763963"/>
          <p14:tracePt t="6482" x="3067050" y="3722688"/>
          <p14:tracePt t="6490" x="3117850" y="3697288"/>
          <p14:tracePt t="6498" x="3211513" y="3654425"/>
          <p14:tracePt t="6507" x="3297238" y="3594100"/>
          <p14:tracePt t="6514" x="3414713" y="3535363"/>
          <p14:tracePt t="6521" x="3525838" y="3484563"/>
          <p14:tracePt t="6531" x="3652838" y="3441700"/>
          <p14:tracePt t="6537" x="3848100" y="3355975"/>
          <p14:tracePt t="6547" x="4027488" y="3289300"/>
          <p14:tracePt t="6555" x="4298950" y="3186113"/>
          <p14:tracePt t="6562" x="4503738" y="3109913"/>
          <p14:tracePt t="6569" x="4791075" y="3025775"/>
          <p14:tracePt t="6577" x="5089525" y="2940050"/>
          <p14:tracePt t="6586" x="5394325" y="2889250"/>
          <p14:tracePt t="6594" x="5657850" y="2871788"/>
          <p14:tracePt t="6603" x="5989638" y="2820988"/>
          <p14:tracePt t="6610" x="6296025" y="2787650"/>
          <p14:tracePt t="6617" x="6559550" y="2787650"/>
          <p14:tracePt t="6625" x="6788150" y="2787650"/>
          <p14:tracePt t="6633" x="6967538" y="2787650"/>
          <p14:tracePt t="6642" x="7137400" y="2787650"/>
          <p14:tracePt t="6651" x="7281863" y="2787650"/>
          <p14:tracePt t="6658" x="7391400" y="2787650"/>
          <p14:tracePt t="6666" x="7502525" y="2787650"/>
          <p14:tracePt t="6673" x="7604125" y="2787650"/>
          <p14:tracePt t="6682" x="7688263" y="2787650"/>
          <p14:tracePt t="6690" x="7748588" y="2778125"/>
          <p14:tracePt t="6698" x="7807325" y="2778125"/>
          <p14:tracePt t="6707" x="7867650" y="2762250"/>
          <p14:tracePt t="6715" x="7951788" y="2744788"/>
          <p14:tracePt t="6722" x="8029575" y="2736850"/>
          <p14:tracePt t="6729" x="8113713" y="2727325"/>
          <p14:tracePt t="6737" x="8199438" y="2701925"/>
          <p14:tracePt t="6746" x="8301038" y="2693988"/>
          <p14:tracePt t="6755" x="8420100" y="2686050"/>
          <p14:tracePt t="6763" x="8529638" y="2668588"/>
          <p14:tracePt t="6770" x="8632825" y="2668588"/>
          <p14:tracePt t="6777" x="8699500" y="2668588"/>
          <p14:tracePt t="6785" x="8759825" y="2668588"/>
          <p14:tracePt t="6794" x="8802688" y="2668588"/>
          <p14:tracePt t="6803" x="8836025" y="2660650"/>
          <p14:tracePt t="6811" x="8861425" y="2651125"/>
          <p14:tracePt t="6818" x="8878888" y="2643188"/>
          <p14:tracePt t="6826" x="8886825" y="2643188"/>
          <p14:tracePt t="6833" x="8894763" y="2643188"/>
          <p14:tracePt t="6850" x="8904288" y="2643188"/>
          <p14:tracePt t="7098" x="8904288" y="2651125"/>
          <p14:tracePt t="7106" x="8904288" y="2676525"/>
          <p14:tracePt t="7114" x="8904288" y="2719388"/>
          <p14:tracePt t="7123" x="8904288" y="2787650"/>
          <p14:tracePt t="7131" x="8904288" y="2889250"/>
          <p14:tracePt t="7138" x="8904288" y="3000375"/>
          <p14:tracePt t="7146" x="8904288" y="3127375"/>
          <p14:tracePt t="7153" x="8947150" y="3297238"/>
          <p14:tracePt t="7162" x="8997950" y="3441700"/>
          <p14:tracePt t="7170" x="9082088" y="3662363"/>
          <p14:tracePt t="7178" x="9142413" y="3832225"/>
          <p14:tracePt t="7187" x="9175750" y="3976688"/>
          <p14:tracePt t="7193" x="9226550" y="4113213"/>
          <p14:tracePt t="7201" x="9286875" y="4224338"/>
          <p14:tracePt t="7210" x="9353550" y="4333875"/>
          <p14:tracePt t="7218" x="9413875" y="4452938"/>
          <p14:tracePt t="7226" x="9464675" y="4538663"/>
          <p14:tracePt t="7234" x="9550400" y="4622800"/>
          <p14:tracePt t="7243" x="9601200" y="4683125"/>
          <p14:tracePt t="7250" x="9667875" y="4741863"/>
          <p14:tracePt t="7257" x="9736138" y="4792663"/>
          <p14:tracePt t="7266" x="9812338" y="4835525"/>
          <p14:tracePt t="7273" x="9864725" y="4878388"/>
          <p14:tracePt t="7283" x="9923463" y="4911725"/>
          <p14:tracePt t="7289" x="9974263" y="4937125"/>
          <p14:tracePt t="7298" x="10009188" y="4954588"/>
          <p14:tracePt t="7305" x="10034588" y="4972050"/>
          <p14:tracePt t="7313" x="10050463" y="4979988"/>
          <p14:tracePt t="7322" x="10059988" y="4987925"/>
          <p14:tracePt t="7331" x="10085388" y="4997450"/>
          <p14:tracePt t="7339" x="10093325" y="4997450"/>
          <p14:tracePt t="7347" x="10118725" y="4997450"/>
          <p14:tracePt t="7354" x="10161588" y="4997450"/>
          <p14:tracePt t="7361" x="10204450" y="4997450"/>
          <p14:tracePt t="7370" x="10245725" y="4997450"/>
          <p14:tracePt t="7378" x="10288588" y="4997450"/>
          <p14:tracePt t="7387" x="10348913" y="4997450"/>
          <p14:tracePt t="7395" x="10450513" y="5030788"/>
          <p14:tracePt t="7402" x="10501313" y="5038725"/>
          <p14:tracePt t="7547" x="10501313" y="5048250"/>
          <p14:tracePt t="7634" x="10493375" y="5064125"/>
          <p14:tracePt t="7730" x="10493375" y="5073650"/>
          <p14:tracePt t="7746" x="10501313" y="5073650"/>
          <p14:tracePt t="7755" x="10509250" y="5073650"/>
          <p14:tracePt t="7763" x="10518775" y="5081588"/>
          <p14:tracePt t="7770" x="10544175" y="5091113"/>
          <p14:tracePt t="7777" x="10552113" y="5099050"/>
          <p14:tracePt t="7785" x="10569575" y="5106988"/>
          <p14:tracePt t="7794" x="10585450" y="5124450"/>
          <p14:tracePt t="7802" x="10602913" y="5141913"/>
          <p14:tracePt t="7811" x="10620375" y="5141913"/>
          <p14:tracePt t="7818" x="10628313" y="5149850"/>
          <p14:tracePt t="7826" x="10653713" y="5167313"/>
          <p14:tracePt t="7833" x="10679113" y="5175250"/>
          <p14:tracePt t="7841" x="10696575" y="5183188"/>
          <p14:tracePt t="7850" x="10747375" y="5192713"/>
          <p14:tracePt t="7858" x="10798175" y="5192713"/>
          <p14:tracePt t="7867" x="10866438" y="5208588"/>
          <p14:tracePt t="7874" x="10909300" y="5208588"/>
          <p14:tracePt t="7881" x="10952163" y="5208588"/>
          <p14:tracePt t="7889" x="10977563" y="5208588"/>
          <p14:tracePt t="7897" x="11002963" y="5208588"/>
          <p14:tracePt t="7906" x="11010900" y="5208588"/>
          <p14:tracePt t="7913" x="11028363" y="5208588"/>
          <p14:tracePt t="7929" x="11036300" y="5208588"/>
          <p14:tracePt t="7937" x="11044238" y="5208588"/>
          <p14:tracePt t="7946" x="11053763" y="5208588"/>
          <p14:tracePt t="7954" x="11061700" y="5208588"/>
          <p14:tracePt t="7963" x="11071225" y="5200650"/>
          <p14:tracePt t="7971" x="11087100" y="5175250"/>
          <p14:tracePt t="7979" x="11129963" y="5141913"/>
          <p14:tracePt t="7986" x="11147425" y="5124450"/>
          <p14:tracePt t="7993" x="11180763" y="5081588"/>
          <p14:tracePt t="8002" x="11198225" y="5030788"/>
          <p14:tracePt t="8011" x="11215688" y="4954588"/>
          <p14:tracePt t="8017" x="11215688" y="4886325"/>
          <p14:tracePt t="8027" x="11215688" y="4827588"/>
          <p14:tracePt t="8034" x="11215688" y="4759325"/>
          <p14:tracePt t="8041" x="11206163" y="4699000"/>
          <p14:tracePt t="8049" x="11188700" y="4648200"/>
          <p14:tracePt t="8058" x="11172825" y="4589463"/>
          <p14:tracePt t="8067" x="11129963" y="4538663"/>
          <p14:tracePt t="8075" x="11087100" y="4460875"/>
          <p14:tracePt t="8082" x="11071225" y="4427538"/>
          <p14:tracePt t="8089" x="11036300" y="4376738"/>
          <p14:tracePt t="8097" x="10993438" y="4325938"/>
          <p14:tracePt t="8106" x="10968038" y="4300538"/>
          <p14:tracePt t="8114" x="10952163" y="4275138"/>
          <p14:tracePt t="8122" x="10909300" y="4249738"/>
          <p14:tracePt t="8131" x="10874375" y="4240213"/>
          <p14:tracePt t="8138" x="10815638" y="4206875"/>
          <p14:tracePt t="8145" x="10756900" y="4206875"/>
          <p14:tracePt t="8153" x="10671175" y="4197350"/>
          <p14:tracePt t="8162" x="10560050" y="4189413"/>
          <p14:tracePt t="8170" x="10501313" y="4189413"/>
          <p14:tracePt t="8178" x="10425113" y="4189413"/>
          <p14:tracePt t="8187" x="10374313" y="4189413"/>
          <p14:tracePt t="8193" x="10313988" y="4189413"/>
          <p14:tracePt t="8201" x="10288588" y="4189413"/>
          <p14:tracePt t="8210" x="10255250" y="4189413"/>
          <p14:tracePt t="8218" x="10245725" y="4197350"/>
          <p14:tracePt t="8226" x="10204450" y="4240213"/>
          <p14:tracePt t="8234" x="10194925" y="4249738"/>
          <p14:tracePt t="8242" x="10179050" y="4300538"/>
          <p14:tracePt t="8250" x="10169525" y="4368800"/>
          <p14:tracePt t="8257" x="10169525" y="4427538"/>
          <p14:tracePt t="8266" x="10169525" y="4495800"/>
          <p14:tracePt t="8274" x="10169525" y="4597400"/>
          <p14:tracePt t="8283" x="10169525" y="4699000"/>
          <p14:tracePt t="8291" x="10169525" y="4784725"/>
          <p14:tracePt t="8297" x="10194925" y="4868863"/>
          <p14:tracePt t="8305" x="10229850" y="4962525"/>
          <p14:tracePt t="8313" x="10263188" y="5038725"/>
          <p14:tracePt t="8322" x="10306050" y="5099050"/>
          <p14:tracePt t="8330" x="10348913" y="5167313"/>
          <p14:tracePt t="8339" x="10415588" y="5243513"/>
          <p14:tracePt t="8346" x="10475913" y="5294313"/>
          <p14:tracePt t="8354" x="10544175" y="5327650"/>
          <p14:tracePt t="8361" x="10602913" y="5362575"/>
          <p14:tracePt t="8370" x="10663238" y="5380038"/>
          <p14:tracePt t="8378" x="10729913" y="5405438"/>
          <p14:tracePt t="8387" x="10772775" y="5413375"/>
          <p14:tracePt t="8395" x="10815638" y="5413375"/>
          <p14:tracePt t="8402" x="10891838" y="5413375"/>
          <p14:tracePt t="8409" x="10934700" y="5413375"/>
          <p14:tracePt t="8417" x="10977563" y="5413375"/>
          <p14:tracePt t="8426" x="11002963" y="5413375"/>
          <p14:tracePt t="8434" x="11018838" y="5405438"/>
          <p14:tracePt t="8443" x="11028363" y="5405438"/>
          <p14:tracePt t="8451" x="11036300" y="5395913"/>
          <p14:tracePt t="8514" x="11044238" y="5387975"/>
          <p14:tracePt t="8537" x="11044238" y="5380038"/>
          <p14:tracePt t="8547" x="11044238" y="5370513"/>
          <p14:tracePt t="8562" x="11044238" y="5345113"/>
          <p14:tracePt t="8569" x="11044238" y="5337175"/>
          <p14:tracePt t="8577" x="11044238" y="5319713"/>
          <p14:tracePt t="8586" x="11044238" y="5302250"/>
          <p14:tracePt t="8603" x="11044238" y="5276850"/>
          <p14:tracePt t="8611" x="11044238" y="5268913"/>
          <p14:tracePt t="8617" x="11044238" y="5251450"/>
          <p14:tracePt t="8625" x="11044238" y="5243513"/>
          <p14:tracePt t="8634" x="11044238" y="5235575"/>
          <p14:tracePt t="8642" x="11044238" y="5208588"/>
          <p14:tracePt t="8651" x="11044238" y="5200650"/>
          <p14:tracePt t="8666" x="11044238" y="5175250"/>
          <p14:tracePt t="8674" x="11044238" y="5167313"/>
          <p14:tracePt t="8681" x="11044238" y="5149850"/>
          <p14:tracePt t="8690" x="11044238" y="5141913"/>
          <p14:tracePt t="8698" x="11044238" y="5132388"/>
          <p14:tracePt t="8707" x="11044238" y="5106988"/>
          <p14:tracePt t="8715" x="11044238" y="5099050"/>
          <p14:tracePt t="8721" x="11044238" y="5073650"/>
          <p14:tracePt t="8729" x="11044238" y="5064125"/>
          <p14:tracePt t="8737" x="11044238" y="5038725"/>
          <p14:tracePt t="8746" x="11044238" y="5005388"/>
          <p14:tracePt t="8754" x="11044238" y="4997450"/>
          <p14:tracePt t="8762" x="11044238" y="4962525"/>
          <p14:tracePt t="8769" x="11044238" y="4919663"/>
          <p14:tracePt t="8777" x="11044238" y="4878388"/>
          <p14:tracePt t="8785" x="11044238" y="4835525"/>
          <p14:tracePt t="8794" x="11044238" y="4792663"/>
          <p14:tracePt t="8802" x="11044238" y="4733925"/>
          <p14:tracePt t="8811" x="11044238" y="4691063"/>
          <p14:tracePt t="8818" x="11044238" y="4648200"/>
          <p14:tracePt t="8826" x="11044238" y="4597400"/>
          <p14:tracePt t="8833" x="11044238" y="4572000"/>
          <p14:tracePt t="8842" x="11044238" y="4529138"/>
          <p14:tracePt t="8850" x="11044238" y="4486275"/>
          <p14:tracePt t="8858" x="11061700" y="4445000"/>
          <p14:tracePt t="8866" x="11061700" y="4402138"/>
          <p14:tracePt t="8874" x="11061700" y="4376738"/>
          <p14:tracePt t="8881" x="11071225" y="4359275"/>
          <p14:tracePt t="8889" x="11112500" y="4325938"/>
          <p14:tracePt t="8898" x="11122025" y="4300538"/>
          <p14:tracePt t="8906" x="11147425" y="4275138"/>
          <p14:tracePt t="8915" x="11180763" y="4257675"/>
          <p14:tracePt t="8923" x="11223625" y="4232275"/>
          <p14:tracePt t="8930" x="11249025" y="4214813"/>
          <p14:tracePt t="8937" x="11266488" y="4206875"/>
          <p14:tracePt t="8946" x="11317288" y="4181475"/>
          <p14:tracePt t="8954" x="11350625" y="4156075"/>
          <p14:tracePt t="8963" x="11401425" y="4130675"/>
          <p14:tracePt t="8971" x="11426825" y="4113213"/>
          <p14:tracePt t="8978" x="11469688" y="4087813"/>
          <p14:tracePt t="8986" x="11520488" y="4070350"/>
          <p14:tracePt t="8993" x="11596688" y="4037013"/>
          <p14:tracePt t="9002" x="11639550" y="4011613"/>
          <p14:tracePt t="9011" x="11682413" y="4011613"/>
          <p14:tracePt t="9017" x="11707813" y="4002088"/>
          <p14:tracePt t="9027" x="11741150" y="3994150"/>
          <p14:tracePt t="9034" x="11766550" y="3986213"/>
          <p14:tracePt t="9041" x="11801475" y="3976688"/>
          <p14:tracePt t="9050" x="11809413" y="3976688"/>
          <p14:tracePt t="9059" x="11834813" y="3960813"/>
          <p14:tracePt t="9067" x="11844338" y="3960813"/>
          <p14:tracePt t="9075" x="11852275" y="3960813"/>
          <p14:tracePt t="9089" x="11860213" y="3960813"/>
          <p14:tracePt t="9194" x="11869738" y="3951288"/>
          <p14:tracePt t="9210" x="11860213" y="3951288"/>
          <p14:tracePt t="9217" x="11784013" y="3960813"/>
          <p14:tracePt t="9226" x="11733213" y="3986213"/>
          <p14:tracePt t="9235" x="11657013" y="4019550"/>
          <p14:tracePt t="9242" x="11563350" y="4070350"/>
          <p14:tracePt t="9250" x="11512550" y="4105275"/>
          <p14:tracePt t="9257" x="11436350" y="4146550"/>
          <p14:tracePt t="9266" x="11376025" y="4189413"/>
          <p14:tracePt t="9274" x="11325225" y="4240213"/>
          <p14:tracePt t="9283" x="11274425" y="4283075"/>
          <p14:tracePt t="9291" x="11241088" y="4333875"/>
          <p14:tracePt t="9298" x="11206163" y="4394200"/>
          <p14:tracePt t="9305" x="11188700" y="4452938"/>
          <p14:tracePt t="9314" x="11172825" y="4521200"/>
          <p14:tracePt t="9322" x="11147425" y="4589463"/>
          <p14:tracePt t="9330" x="11147425" y="4665663"/>
          <p14:tracePt t="9338" x="11147425" y="4749800"/>
          <p14:tracePt t="9346" x="11147425" y="4818063"/>
          <p14:tracePt t="9354" x="11147425" y="4894263"/>
          <p14:tracePt t="9361" x="11147425" y="4962525"/>
          <p14:tracePt t="9370" x="11147425" y="5030788"/>
          <p14:tracePt t="9378" x="11147425" y="5091113"/>
          <p14:tracePt t="9386" x="11147425" y="5149850"/>
          <p14:tracePt t="9395" x="11147425" y="5183188"/>
          <p14:tracePt t="9402" x="11147425" y="5208588"/>
          <p14:tracePt t="9409" x="11147425" y="5235575"/>
          <p14:tracePt t="9417" x="11147425" y="5251450"/>
          <p14:tracePt t="9434" x="11137900" y="5260975"/>
          <p14:tracePt t="10530" x="11137900" y="5251450"/>
          <p14:tracePt t="10537" x="11137900" y="5218113"/>
          <p14:tracePt t="10547" x="11137900" y="5175250"/>
          <p14:tracePt t="10555" x="11137900" y="5116513"/>
          <p14:tracePt t="10562" x="11137900" y="5073650"/>
          <p14:tracePt t="10569" x="11122025" y="5030788"/>
          <p14:tracePt t="10577" x="11112500" y="4954588"/>
          <p14:tracePt t="10586" x="11104563" y="4929188"/>
          <p14:tracePt t="10594" x="11096625" y="4894263"/>
          <p14:tracePt t="10602" x="11079163" y="4852988"/>
          <p14:tracePt t="10610" x="11061700" y="4802188"/>
          <p14:tracePt t="10617" x="11036300" y="4741863"/>
          <p14:tracePt t="10625" x="11010900" y="4691063"/>
          <p14:tracePt t="10634" x="10977563" y="4640263"/>
          <p14:tracePt t="10643" x="10960100" y="4605338"/>
          <p14:tracePt t="10651" x="10952163" y="4579938"/>
          <p14:tracePt t="10658" x="10934700" y="4564063"/>
          <p14:tracePt t="10666" x="10917238" y="4529138"/>
          <p14:tracePt t="10673" x="10891838" y="4478338"/>
          <p14:tracePt t="10681" x="10866438" y="4452938"/>
          <p14:tracePt t="10689" x="10823575" y="4410075"/>
          <p14:tracePt t="10698" x="10790238" y="4376738"/>
          <p14:tracePt t="10707" x="10721975" y="4341813"/>
          <p14:tracePt t="10714" x="10679113" y="4316413"/>
          <p14:tracePt t="10721" x="10628313" y="4283075"/>
          <p14:tracePt t="10729" x="10552113" y="4265613"/>
          <p14:tracePt t="10738" x="10467975" y="4232275"/>
          <p14:tracePt t="10746" x="10415588" y="4206875"/>
          <p14:tracePt t="10755" x="10364788" y="4181475"/>
          <p14:tracePt t="10763" x="10331450" y="4164013"/>
          <p14:tracePt t="10770" x="10306050" y="4146550"/>
          <p14:tracePt t="10777" x="10288588" y="4138613"/>
          <p14:tracePt t="10785" x="10255250" y="4121150"/>
          <p14:tracePt t="10794" x="10245725" y="4113213"/>
          <p14:tracePt t="10802" x="10237788" y="4105275"/>
          <p14:tracePt t="10810" x="10220325" y="4105275"/>
          <p14:tracePt t="10818" x="10212388" y="4105275"/>
          <p14:tracePt t="10826" x="10186988" y="4095750"/>
          <p14:tracePt t="10833" x="10179050" y="4095750"/>
          <p14:tracePt t="10866" x="10161588" y="4095750"/>
          <p14:tracePt t="10915" x="10153650" y="4087813"/>
          <p14:tracePt t="10978" x="10153650" y="4079875"/>
          <p14:tracePt t="10986" x="10144125" y="4079875"/>
          <p14:tracePt t="10993" x="10136188" y="4079875"/>
          <p14:tracePt t="11002" x="10126663" y="4070350"/>
          <p14:tracePt t="11010" x="10101263" y="4062413"/>
          <p14:tracePt t="11018" x="10075863" y="4062413"/>
          <p14:tracePt t="11026" x="10075863" y="4052888"/>
          <p14:tracePt t="11034" x="10042525" y="4044950"/>
          <p14:tracePt t="11050" x="10034588" y="4037013"/>
          <p14:tracePt t="11057" x="10017125" y="4027488"/>
          <p14:tracePt t="11066" x="10009188" y="4019550"/>
          <p14:tracePt t="11082" x="9999663" y="4011613"/>
          <p14:tracePt t="11090" x="9983788" y="3994150"/>
          <p14:tracePt t="11106" x="9974263" y="3986213"/>
          <p14:tracePt t="11115" x="9966325" y="3976688"/>
          <p14:tracePt t="11123" x="9956800" y="3968750"/>
          <p14:tracePt t="11132" x="9940925" y="3951288"/>
          <p14:tracePt t="11146" x="9931400" y="3935413"/>
          <p14:tracePt t="11154" x="9931400" y="3925888"/>
          <p14:tracePt t="11163" x="9915525" y="3917950"/>
          <p14:tracePt t="11171" x="9915525" y="3908425"/>
          <p14:tracePt t="11187" x="9915525" y="3900488"/>
          <p14:tracePt t="11234" x="9915525" y="3892550"/>
          <p14:tracePt t="11249" x="9923463" y="3875088"/>
          <p14:tracePt t="11266" x="9956800" y="3857625"/>
          <p14:tracePt t="11274" x="9991725" y="3849688"/>
          <p14:tracePt t="11283" x="10025063" y="3832225"/>
          <p14:tracePt t="11291" x="10042525" y="3824288"/>
          <p14:tracePt t="11297" x="10075863" y="3816350"/>
          <p14:tracePt t="11305" x="10110788" y="3816350"/>
          <p14:tracePt t="11313" x="10144125" y="3806825"/>
          <p14:tracePt t="11322" x="10153650" y="3806825"/>
          <p14:tracePt t="11330" x="10169525" y="3798888"/>
          <p14:tracePt t="11337" x="10179050" y="3798888"/>
          <p14:tracePt t="11346" x="10186988" y="3798888"/>
          <p14:tracePt t="11354" x="10194925" y="3798888"/>
          <p14:tracePt t="11361" x="10220325" y="3790950"/>
          <p14:tracePt t="11378" x="10229850" y="3790950"/>
          <p14:tracePt t="11386" x="10245725" y="3790950"/>
          <p14:tracePt t="11395" x="10263188" y="3790950"/>
          <p14:tracePt t="11402" x="10298113" y="3790950"/>
          <p14:tracePt t="11409" x="10323513" y="3781425"/>
          <p14:tracePt t="11434" x="10331450" y="3781425"/>
          <p14:tracePt t="11507" x="10339388" y="3773488"/>
          <p14:tracePt t="11569" x="10323513" y="3756025"/>
          <p14:tracePt t="11577" x="10271125" y="3748088"/>
          <p14:tracePt t="11586" x="10186988" y="3748088"/>
          <p14:tracePt t="11595" x="10110788" y="3738563"/>
          <p14:tracePt t="11603" x="10009188" y="3713163"/>
          <p14:tracePt t="11610" x="9906000" y="3705225"/>
          <p14:tracePt t="11617" x="9821863" y="3687763"/>
          <p14:tracePt t="11625" x="9736138" y="3679825"/>
          <p14:tracePt t="11634" x="9659938" y="3671888"/>
          <p14:tracePt t="11642" x="9591675" y="3646488"/>
          <p14:tracePt t="11651" x="9540875" y="3646488"/>
          <p14:tracePt t="11659" x="9498013" y="3636963"/>
          <p14:tracePt t="11666" x="9482138" y="3636963"/>
          <p14:tracePt t="11673" x="9464675" y="3636963"/>
          <p14:tracePt t="11681" x="9456738" y="3636963"/>
          <p14:tracePt t="11708" x="9447213" y="3636963"/>
          <p14:tracePt t="11721" x="9439275" y="3636963"/>
          <p14:tracePt t="11729" x="9431338" y="3636963"/>
          <p14:tracePt t="11746" x="9421813" y="3636963"/>
          <p14:tracePt t="11763" x="9396413" y="3636963"/>
          <p14:tracePt t="11794" x="9388475" y="3636963"/>
          <p14:tracePt t="11906" x="9405938" y="3636963"/>
          <p14:tracePt t="11915" x="9447213" y="3636963"/>
          <p14:tracePt t="11923" x="9490075" y="3636963"/>
          <p14:tracePt t="11930" x="9591675" y="3636963"/>
          <p14:tracePt t="11937" x="9677400" y="3636963"/>
          <p14:tracePt t="11945" x="9786938" y="3636963"/>
          <p14:tracePt t="11954" x="9915525" y="3636963"/>
          <p14:tracePt t="11962" x="10017125" y="3636963"/>
          <p14:tracePt t="11971" x="10126663" y="3636963"/>
          <p14:tracePt t="11978" x="10212388" y="3636963"/>
          <p14:tracePt t="11986" x="10313988" y="3636963"/>
          <p14:tracePt t="11994" x="10382250" y="3636963"/>
          <p14:tracePt t="12002" x="10442575" y="3636963"/>
          <p14:tracePt t="12010" x="10509250" y="3636963"/>
          <p14:tracePt t="12018" x="10569575" y="3636963"/>
          <p14:tracePt t="12027" x="10653713" y="3636963"/>
          <p14:tracePt t="12034" x="10714038" y="3636963"/>
          <p14:tracePt t="12041" x="10798175" y="3636963"/>
          <p14:tracePt t="12049" x="10883900" y="3636963"/>
          <p14:tracePt t="12058" x="10968038" y="3636963"/>
          <p14:tracePt t="12067" x="11028363" y="3636963"/>
          <p14:tracePt t="12075" x="11053763" y="3636963"/>
          <p14:tracePt t="12082" x="11061700" y="3636963"/>
          <p14:tracePt t="12090" x="11079163" y="3636963"/>
          <p14:tracePt t="12170" x="11087100" y="3636963"/>
          <p14:tracePt t="12178" x="11087100" y="3654425"/>
          <p14:tracePt t="12187" x="11061700" y="3654425"/>
          <p14:tracePt t="12194" x="11018838" y="3662363"/>
          <p14:tracePt t="12201" x="10917238" y="3662363"/>
          <p14:tracePt t="12209" x="10798175" y="3687763"/>
          <p14:tracePt t="12218" x="10688638" y="3687763"/>
          <p14:tracePt t="12226" x="10560050" y="3687763"/>
          <p14:tracePt t="12235" x="10433050" y="3687763"/>
          <p14:tracePt t="12242" x="10323513" y="3687763"/>
          <p14:tracePt t="12249" x="10220325" y="3687763"/>
          <p14:tracePt t="12257" x="10110788" y="3687763"/>
          <p14:tracePt t="12266" x="10042525" y="3687763"/>
          <p14:tracePt t="12273" x="9956800" y="3687763"/>
          <p14:tracePt t="12282" x="9872663" y="3687763"/>
          <p14:tracePt t="12290" x="9796463" y="3687763"/>
          <p14:tracePt t="12298" x="9728200" y="3687763"/>
          <p14:tracePt t="12305" x="9642475" y="3687763"/>
          <p14:tracePt t="12313" x="9583738" y="3687763"/>
          <p14:tracePt t="12322" x="9498013" y="3687763"/>
          <p14:tracePt t="12330" x="9431338" y="3687763"/>
          <p14:tracePt t="12338" x="9371013" y="3687763"/>
          <p14:tracePt t="12346" x="9328150" y="3687763"/>
          <p14:tracePt t="12354" x="9286875" y="3687763"/>
          <p14:tracePt t="12361" x="9251950" y="3687763"/>
          <p14:tracePt t="12370" x="9244013" y="3687763"/>
          <p14:tracePt t="12443" x="9261475" y="3687763"/>
          <p14:tracePt t="12451" x="9294813" y="3679825"/>
          <p14:tracePt t="12457" x="9337675" y="3679825"/>
          <p14:tracePt t="12465" x="9396413" y="3671888"/>
          <p14:tracePt t="12473" x="9456738" y="3654425"/>
          <p14:tracePt t="12482" x="9515475" y="3654425"/>
          <p14:tracePt t="12490" x="9575800" y="3654425"/>
          <p14:tracePt t="12498" x="9609138" y="3654425"/>
          <p14:tracePt t="12506" x="9652000" y="3654425"/>
          <p14:tracePt t="12513" x="9694863" y="3654425"/>
          <p14:tracePt t="12521" x="9720263" y="3654425"/>
          <p14:tracePt t="12530" x="9736138" y="3654425"/>
          <p14:tracePt t="12538" x="9753600" y="3654425"/>
          <p14:tracePt t="12547" x="9761538" y="3654425"/>
          <p14:tracePt t="12554" x="9779000" y="3654425"/>
          <p14:tracePt t="12562" x="9804400" y="3654425"/>
          <p14:tracePt t="12570" x="9821863" y="3654425"/>
          <p14:tracePt t="12577" x="9847263" y="3654425"/>
          <p14:tracePt t="12585" x="9880600" y="3654425"/>
          <p14:tracePt t="12595" x="9898063" y="3654425"/>
          <p14:tracePt t="12602" x="9923463" y="3654425"/>
          <p14:tracePt t="12610" x="9940925" y="3654425"/>
          <p14:tracePt t="12617" x="9948863" y="3654425"/>
          <p14:tracePt t="12625" x="9956800" y="3654425"/>
          <p14:tracePt t="12842" x="9966325" y="3654425"/>
          <p14:tracePt t="12874" x="9991725" y="3654425"/>
          <p14:tracePt t="12881" x="9999663" y="3654425"/>
          <p14:tracePt t="12889" x="10017125" y="3654425"/>
          <p14:tracePt t="12897" x="10059988" y="3654425"/>
          <p14:tracePt t="12906" x="10085388" y="3654425"/>
          <p14:tracePt t="12914" x="10110788" y="3654425"/>
          <p14:tracePt t="12922" x="10153650" y="3654425"/>
          <p14:tracePt t="12930" x="10194925" y="3654425"/>
          <p14:tracePt t="12937" x="10245725" y="3646488"/>
          <p14:tracePt t="12946" x="10306050" y="3646488"/>
          <p14:tracePt t="12954" x="10348913" y="3646488"/>
          <p14:tracePt t="12962" x="10415588" y="3646488"/>
          <p14:tracePt t="12970" x="10467975" y="3636963"/>
          <p14:tracePt t="12978" x="10509250" y="3629025"/>
          <p14:tracePt t="12986" x="10560050" y="3603625"/>
          <p14:tracePt t="12993" x="10602913" y="3603625"/>
          <p14:tracePt t="13002" x="10628313" y="3594100"/>
          <p14:tracePt t="13010" x="10663238" y="3586163"/>
          <p14:tracePt t="13017" x="10688638" y="3586163"/>
          <p14:tracePt t="13027" x="10714038" y="3568700"/>
          <p14:tracePt t="13034" x="10729913" y="3560763"/>
          <p14:tracePt t="13041" x="10747375" y="3552825"/>
          <p14:tracePt t="13049" x="10790238" y="3527425"/>
          <p14:tracePt t="13058" x="10815638" y="3509963"/>
          <p14:tracePt t="13066" x="10823575" y="3502025"/>
          <p14:tracePt t="13075" x="10874375" y="3475038"/>
          <p14:tracePt t="13083" x="10909300" y="3441700"/>
          <p14:tracePt t="13090" x="10926763" y="3433763"/>
          <p14:tracePt t="13097" x="10952163" y="3408363"/>
          <p14:tracePt t="13105" x="10977563" y="3382963"/>
          <p14:tracePt t="13114" x="11002963" y="3355975"/>
          <p14:tracePt t="13123" x="11010900" y="3340100"/>
          <p14:tracePt t="13131" x="11028363" y="3322638"/>
          <p14:tracePt t="13138" x="11028363" y="3314700"/>
          <p14:tracePt t="13145" x="11028363" y="3289300"/>
          <p14:tracePt t="13153" x="11028363" y="3279775"/>
          <p14:tracePt t="13162" x="11028363" y="3254375"/>
          <p14:tracePt t="13170" x="11028363" y="3238500"/>
          <p14:tracePt t="13187" x="11028363" y="3211513"/>
          <p14:tracePt t="13194" x="11028363" y="3195638"/>
          <p14:tracePt t="13201" x="11018838" y="3178175"/>
          <p14:tracePt t="13210" x="11002963" y="3160713"/>
          <p14:tracePt t="13218" x="10952163" y="3127375"/>
          <p14:tracePt t="13226" x="10891838" y="3109913"/>
          <p14:tracePt t="13235" x="10815638" y="3084513"/>
          <p14:tracePt t="13242" x="10704513" y="3059113"/>
          <p14:tracePt t="13250" x="10560050" y="3025775"/>
          <p14:tracePt t="13257" x="10433050" y="3008313"/>
          <p14:tracePt t="13266" x="10255250" y="3000375"/>
          <p14:tracePt t="13275" x="10118725" y="2982913"/>
          <p14:tracePt t="13283" x="9956800" y="2957513"/>
          <p14:tracePt t="13291" x="9829800" y="2957513"/>
          <p14:tracePt t="13298" x="9728200" y="2957513"/>
          <p14:tracePt t="13305" x="9659938" y="2957513"/>
          <p14:tracePt t="13313" x="9617075" y="2957513"/>
          <p14:tracePt t="13322" x="9583738" y="2957513"/>
          <p14:tracePt t="13330" x="9575800" y="2965450"/>
          <p14:tracePt t="13338" x="9566275" y="2974975"/>
          <p14:tracePt t="13347" x="9540875" y="3008313"/>
          <p14:tracePt t="13353" x="9523413" y="3025775"/>
          <p14:tracePt t="13361" x="9498013" y="3076575"/>
          <p14:tracePt t="13370" x="9447213" y="3152775"/>
          <p14:tracePt t="13378" x="9421813" y="3228975"/>
          <p14:tracePt t="13386" x="9388475" y="3305175"/>
          <p14:tracePt t="13394" x="9363075" y="3365500"/>
          <p14:tracePt t="13402" x="9328150" y="3467100"/>
          <p14:tracePt t="13409" x="9320213" y="3552825"/>
          <p14:tracePt t="13417" x="9320213" y="3629025"/>
          <p14:tracePt t="13426" x="9320213" y="3713163"/>
          <p14:tracePt t="13434" x="9320213" y="3781425"/>
          <p14:tracePt t="13442" x="9345613" y="3857625"/>
          <p14:tracePt t="13450" x="9371013" y="3908425"/>
          <p14:tracePt t="13457" x="9439275" y="3960813"/>
          <p14:tracePt t="13465" x="9515475" y="4002088"/>
          <p14:tracePt t="13474" x="9609138" y="4052888"/>
          <p14:tracePt t="13482" x="9710738" y="4105275"/>
          <p14:tracePt t="13490" x="9786938" y="4171950"/>
          <p14:tracePt t="13498" x="9898063" y="4232275"/>
          <p14:tracePt t="13507" x="9974263" y="4300538"/>
          <p14:tracePt t="13513" x="10034588" y="4376738"/>
          <p14:tracePt t="13521" x="10101263" y="4495800"/>
          <p14:tracePt t="13530" x="10161588" y="4614863"/>
          <p14:tracePt t="13538" x="10220325" y="4733925"/>
          <p14:tracePt t="13547" x="10271125" y="4919663"/>
          <p14:tracePt t="13555" x="10356850" y="5081588"/>
          <p14:tracePt t="13562" x="10407650" y="5260975"/>
          <p14:tracePt t="13569" x="10475913" y="5421313"/>
          <p14:tracePt t="13577" x="10534650" y="5549900"/>
          <p14:tracePt t="13586" x="10594975" y="5702300"/>
          <p14:tracePt t="13594" x="10663238" y="5854700"/>
          <p14:tracePt t="13603" x="10729913" y="6042025"/>
          <p14:tracePt t="13611" x="10790238" y="6169025"/>
          <p14:tracePt t="13617" x="10848975" y="6288088"/>
          <p14:tracePt t="13625" x="10901363" y="6407150"/>
          <p14:tracePt t="13634" x="10952163" y="6510338"/>
          <p14:tracePt t="13642" x="11002963" y="6586538"/>
          <p14:tracePt t="13651" x="11036300" y="6637338"/>
          <p14:tracePt t="13658" x="11061700" y="6662738"/>
          <p14:tracePt t="13666" x="11079163" y="6688138"/>
          <p14:tracePt t="13673" x="11096625" y="6696075"/>
          <p14:tracePt t="13681" x="11112500" y="6713538"/>
          <p14:tracePt t="13698" x="11129963" y="6721475"/>
          <p14:tracePt t="13707" x="11147425" y="6738938"/>
          <p14:tracePt t="13715" x="11172825" y="6756400"/>
          <p14:tracePt t="13738" x="11188700" y="6756400"/>
          <p14:tracePt t="13819" x="11206163" y="6756400"/>
          <p14:tracePt t="13826" x="11206163" y="6738938"/>
          <p14:tracePt t="13833" x="11215688" y="6705600"/>
          <p14:tracePt t="13841" x="11223625" y="6670675"/>
          <p14:tracePt t="13850" x="11223625" y="6662738"/>
          <p14:tracePt t="13858" x="11223625" y="6637338"/>
          <p14:tracePt t="13866" x="11223625" y="6627813"/>
          <p14:tracePt t="13914" x="11223625" y="6611938"/>
          <p14:tracePt t="13946" x="11223625" y="6594475"/>
          <p14:tracePt t="13954" x="11206163" y="6569075"/>
          <p14:tracePt t="13962" x="11188700" y="6561138"/>
          <p14:tracePt t="13971" x="11188700" y="6518275"/>
          <p14:tracePt t="13978" x="11172825" y="6483350"/>
          <p14:tracePt t="13986" x="11163300" y="6475413"/>
          <p14:tracePt t="14002" x="11147425" y="6457950"/>
          <p14:tracePt t="14010" x="11129963" y="6442075"/>
          <p14:tracePt t="14027" x="11104563" y="6432550"/>
          <p14:tracePt t="14034" x="11096625" y="6432550"/>
          <p14:tracePt t="14041" x="11079163" y="6432550"/>
          <p14:tracePt t="14049" x="11053763" y="6416675"/>
          <p14:tracePt t="14058" x="11036300" y="6416675"/>
          <p14:tracePt t="14066" x="11010900" y="6416675"/>
          <p14:tracePt t="14075" x="10952163" y="6407150"/>
          <p14:tracePt t="14083" x="10891838" y="6399213"/>
          <p14:tracePt t="14090" x="10823575" y="6399213"/>
          <p14:tracePt t="14097" x="10739438" y="6381750"/>
          <p14:tracePt t="14105" x="10645775" y="6356350"/>
          <p14:tracePt t="14114" x="10458450" y="6356350"/>
          <p14:tracePt t="14123" x="10323513" y="6330950"/>
          <p14:tracePt t="14131" x="10186988" y="6305550"/>
          <p14:tracePt t="14138" x="10009188" y="6288088"/>
          <p14:tracePt t="14146" x="9898063" y="6288088"/>
          <p14:tracePt t="14153" x="9779000" y="6280150"/>
          <p14:tracePt t="14162" x="9652000" y="6272213"/>
          <p14:tracePt t="14170" x="9540875" y="6272213"/>
          <p14:tracePt t="14177" x="9413875" y="6246813"/>
          <p14:tracePt t="14186" x="9261475" y="6246813"/>
          <p14:tracePt t="14193" x="9132888" y="6246813"/>
          <p14:tracePt t="14201" x="9005888" y="6237288"/>
          <p14:tracePt t="14210" x="8886825" y="6221413"/>
          <p14:tracePt t="14218" x="8777288" y="6211888"/>
          <p14:tracePt t="14226" x="8666163" y="6211888"/>
          <p14:tracePt t="14235" x="8529638" y="6186488"/>
          <p14:tracePt t="14242" x="8420100" y="6186488"/>
          <p14:tracePt t="14249" x="8291513" y="6186488"/>
          <p14:tracePt t="14257" x="8139113" y="6186488"/>
          <p14:tracePt t="14266" x="8004175" y="6186488"/>
          <p14:tracePt t="14275" x="7842250" y="6186488"/>
          <p14:tracePt t="14283" x="7672388" y="6186488"/>
          <p14:tracePt t="14290" x="7518400" y="6186488"/>
          <p14:tracePt t="14298" x="7348538" y="6186488"/>
          <p14:tracePt t="14305" x="7221538" y="6186488"/>
          <p14:tracePt t="14313" x="7094538" y="6186488"/>
          <p14:tracePt t="14322" x="6992938" y="6186488"/>
          <p14:tracePt t="14331" x="6907213" y="6186488"/>
          <p14:tracePt t="14338" x="6856413" y="6186488"/>
          <p14:tracePt t="14346" x="6780213" y="6186488"/>
          <p14:tracePt t="14354" x="6737350" y="6186488"/>
          <p14:tracePt t="14361" x="6694488" y="6186488"/>
          <p14:tracePt t="14369" x="6635750" y="6186488"/>
          <p14:tracePt t="14378" x="6592888" y="6186488"/>
          <p14:tracePt t="14387" x="6534150" y="6186488"/>
          <p14:tracePt t="14395" x="6491288" y="6186488"/>
          <p14:tracePt t="14402" x="6430963" y="6194425"/>
          <p14:tracePt t="14409" x="6354763" y="6211888"/>
          <p14:tracePt t="14417" x="6303963" y="6229350"/>
          <p14:tracePt t="14425" x="6261100" y="6229350"/>
          <p14:tracePt t="14434" x="6219825" y="6246813"/>
          <p14:tracePt t="14443" x="6167438" y="6246813"/>
          <p14:tracePt t="14450" x="6151563" y="6246813"/>
          <p14:tracePt t="14458" x="6116638" y="6254750"/>
          <p14:tracePt t="14465" x="6083300" y="6254750"/>
          <p14:tracePt t="14474" x="6040438" y="6262688"/>
          <p14:tracePt t="14482" x="6007100" y="6272213"/>
          <p14:tracePt t="14490" x="5972175" y="6280150"/>
          <p14:tracePt t="14498" x="5946775" y="6280150"/>
          <p14:tracePt t="14506" x="5888038" y="6288088"/>
          <p14:tracePt t="14514" x="5845175" y="6288088"/>
          <p14:tracePt t="14521" x="5786438" y="6297613"/>
          <p14:tracePt t="14530" x="5726113" y="6323013"/>
          <p14:tracePt t="14538" x="5667375" y="6323013"/>
          <p14:tracePt t="14547" x="5624513" y="6330950"/>
          <p14:tracePt t="14555" x="5591175" y="6338888"/>
          <p14:tracePt t="14561" x="5548313" y="6338888"/>
          <p14:tracePt t="14569" x="5530850" y="6348413"/>
          <p14:tracePt t="14578" x="5513388" y="6348413"/>
          <p14:tracePt t="14586" x="5497513" y="6348413"/>
          <p14:tracePt t="14594" x="5472113" y="6365875"/>
          <p14:tracePt t="14602" x="5454650" y="6365875"/>
          <p14:tracePt t="14611" x="5421313" y="6365875"/>
          <p14:tracePt t="14617" x="5403850" y="6373813"/>
          <p14:tracePt t="14625" x="5378450" y="6381750"/>
          <p14:tracePt t="14643" x="5343525" y="6391275"/>
          <p14:tracePt t="14650" x="5335588" y="6399213"/>
          <p14:tracePt t="14659" x="5310188" y="6407150"/>
          <p14:tracePt t="14666" x="5276850" y="6416675"/>
          <p14:tracePt t="14674" x="5259388" y="6416675"/>
          <p14:tracePt t="14681" x="5241925" y="6416675"/>
          <p14:tracePt t="14690" x="5224463" y="6416675"/>
          <p14:tracePt t="14697" x="5208588" y="6424613"/>
          <p14:tracePt t="14707" x="5199063" y="6424613"/>
          <p14:tracePt t="14714" x="5165725" y="6424613"/>
          <p14:tracePt t="14722" x="5132388" y="6424613"/>
          <p14:tracePt t="14729" x="5106988" y="6424613"/>
          <p14:tracePt t="14738" x="5072063" y="6424613"/>
          <p14:tracePt t="14746" x="5021263" y="6424613"/>
          <p14:tracePt t="14754" x="4945063" y="6424613"/>
          <p14:tracePt t="14763" x="4884738" y="6424613"/>
          <p14:tracePt t="14770" x="4833938" y="6424613"/>
          <p14:tracePt t="14777" x="4757738" y="6424613"/>
          <p14:tracePt t="14786" x="4699000" y="6424613"/>
          <p14:tracePt t="14794" x="4638675" y="6416675"/>
          <p14:tracePt t="14802" x="4595813" y="6416675"/>
          <p14:tracePt t="14811" x="4562475" y="6399213"/>
          <p14:tracePt t="14819" x="4519613" y="6391275"/>
          <p14:tracePt t="14834" x="4486275" y="6391275"/>
          <p14:tracePt t="14842" x="4476750" y="6391275"/>
          <p14:tracePt t="15027" x="4468813" y="6391275"/>
          <p14:tracePt t="15034" x="4443413" y="6391275"/>
          <p14:tracePt t="15041" x="4367213" y="6391275"/>
          <p14:tracePt t="15050" x="4316413" y="6391275"/>
          <p14:tracePt t="15058" x="4298950" y="6391275"/>
          <p14:tracePt t="15066" x="4291013" y="6391275"/>
          <p14:tracePt t="15354" x="4306888" y="6356350"/>
          <p14:tracePt t="15361" x="4306888" y="6348413"/>
          <p14:tracePt t="15378" x="4306888" y="6338888"/>
          <p14:tracePt t="15395" x="4306888" y="6330950"/>
          <p14:tracePt t="15410" x="4306888" y="6313488"/>
          <p14:tracePt t="15417" x="4298950" y="6313488"/>
          <p14:tracePt t="15425" x="4291013" y="6313488"/>
          <p14:tracePt t="15442" x="4273550" y="6313488"/>
          <p14:tracePt t="15466" x="4256088" y="6305550"/>
          <p14:tracePt t="15473" x="4248150" y="6288088"/>
          <p14:tracePt t="15482" x="4230688" y="6280150"/>
          <p14:tracePt t="15490" x="4187825" y="6254750"/>
          <p14:tracePt t="15499" x="4154488" y="6237288"/>
          <p14:tracePt t="15506" x="4111625" y="6229350"/>
          <p14:tracePt t="15513" x="4052888" y="6194425"/>
          <p14:tracePt t="15521" x="3976688" y="6178550"/>
          <p14:tracePt t="15530" x="3900488" y="6143625"/>
          <p14:tracePt t="15538" x="3797300" y="6118225"/>
          <p14:tracePt t="15547" x="3703638" y="6084888"/>
          <p14:tracePt t="15554" x="3619500" y="6067425"/>
          <p14:tracePt t="15562" x="3551238" y="6067425"/>
          <p14:tracePt t="15569" x="3414713" y="6024563"/>
          <p14:tracePt t="15577" x="3313113" y="6008688"/>
          <p14:tracePt t="15586" x="3228975" y="5973763"/>
          <p14:tracePt t="15594" x="3109913" y="5965825"/>
          <p14:tracePt t="15603" x="2998788" y="5940425"/>
          <p14:tracePt t="15610" x="2922588" y="5915025"/>
          <p14:tracePt t="15617" x="2786063" y="5915025"/>
          <p14:tracePt t="15625" x="2735263" y="5905500"/>
          <p14:tracePt t="15634" x="2651125" y="5889625"/>
          <p14:tracePt t="15642" x="2600325" y="5864225"/>
          <p14:tracePt t="15651" x="2557463" y="5846763"/>
          <p14:tracePt t="15659" x="2506663" y="5829300"/>
          <p14:tracePt t="15666" x="2489200" y="5829300"/>
          <p14:tracePt t="15682" x="2481263" y="5821363"/>
          <p14:tracePt t="16162" x="2514600" y="5821363"/>
          <p14:tracePt t="16170" x="2557463" y="5821363"/>
          <p14:tracePt t="16179" x="2600325" y="5821363"/>
          <p14:tracePt t="16187" x="2659063" y="5821363"/>
          <p14:tracePt t="16194" x="2735263" y="5813425"/>
          <p14:tracePt t="16201" x="2846388" y="5788025"/>
          <p14:tracePt t="16210" x="2947988" y="5770563"/>
          <p14:tracePt t="16218" x="3049588" y="5753100"/>
          <p14:tracePt t="16226" x="3135313" y="5745163"/>
          <p14:tracePt t="16235" x="3228975" y="5719763"/>
          <p14:tracePt t="16242" x="3338513" y="5710238"/>
          <p14:tracePt t="16250" x="3492500" y="5702300"/>
          <p14:tracePt t="16258" x="3644900" y="5651500"/>
          <p14:tracePt t="16266" x="3822700" y="5583238"/>
          <p14:tracePt t="16275" x="3984625" y="5514975"/>
          <p14:tracePt t="16283" x="4306888" y="5387975"/>
          <p14:tracePt t="16291" x="4699000" y="5192713"/>
          <p14:tracePt t="16298" x="5089525" y="4997450"/>
          <p14:tracePt t="16305" x="5513388" y="4749800"/>
          <p14:tracePt t="16314" x="6015038" y="4521200"/>
          <p14:tracePt t="16322" x="6364288" y="4291013"/>
          <p14:tracePt t="16331" x="6653213" y="4070350"/>
          <p14:tracePt t="16339" x="6881813" y="3943350"/>
          <p14:tracePt t="16346" x="7085013" y="3781425"/>
          <p14:tracePt t="16354" x="7256463" y="3705225"/>
          <p14:tracePt t="16361" x="7416800" y="3603625"/>
          <p14:tracePt t="16370" x="7535863" y="3543300"/>
          <p14:tracePt t="16379" x="7629525" y="3475038"/>
          <p14:tracePt t="16386" x="7723188" y="3433763"/>
          <p14:tracePt t="16395" x="7781925" y="3373438"/>
          <p14:tracePt t="16402" x="7791450" y="3348038"/>
          <p14:tracePt t="16409" x="7807325" y="3340100"/>
          <p14:tracePt t="16442" x="7807325" y="3330575"/>
          <p14:tracePt t="16451" x="7807325" y="3314700"/>
          <p14:tracePt t="16465" x="7807325" y="3305175"/>
          <p14:tracePt t="16473" x="7799388" y="3289300"/>
          <p14:tracePt t="16483" x="7781925" y="3238500"/>
          <p14:tracePt t="16490" x="7756525" y="3178175"/>
          <p14:tracePt t="16499" x="7715250" y="3119438"/>
          <p14:tracePt t="16506" x="7672388" y="3025775"/>
          <p14:tracePt t="16513" x="7604125" y="2932113"/>
          <p14:tracePt t="16521" x="7527925" y="2813050"/>
          <p14:tracePt t="16530" x="7459663" y="2711450"/>
          <p14:tracePt t="16538" x="7358063" y="2566988"/>
          <p14:tracePt t="16546" x="7289800" y="2387600"/>
          <p14:tracePt t="16555" x="7178675" y="2235200"/>
          <p14:tracePt t="16562" x="7085013" y="2090738"/>
          <p14:tracePt t="16569" x="6958013" y="1938338"/>
          <p14:tracePt t="16578" x="6864350" y="1809750"/>
          <p14:tracePt t="16586" x="6813550" y="1708150"/>
          <p14:tracePt t="16594" x="6780213" y="1631950"/>
          <p14:tracePt t="16602" x="6754813" y="1571625"/>
          <p14:tracePt t="16610" x="6729413" y="1520825"/>
          <p14:tracePt t="16617" x="6711950" y="1462088"/>
          <p14:tracePt t="16625" x="6678613" y="1368425"/>
          <p14:tracePt t="16634" x="6669088" y="1300163"/>
          <p14:tracePt t="16642" x="6669088" y="1198563"/>
          <p14:tracePt t="16651" x="6669088" y="1087438"/>
          <p14:tracePt t="16658" x="6669088" y="985838"/>
          <p14:tracePt t="16666" x="6669088" y="900113"/>
          <p14:tracePt t="16673" x="6661150" y="798513"/>
          <p14:tracePt t="16681" x="6661150" y="739775"/>
          <p14:tracePt t="16689" x="6661150" y="671513"/>
          <p14:tracePt t="16698" x="6661150" y="611188"/>
          <p14:tracePt t="16714" x="6661150" y="569913"/>
          <p14:tracePt t="16721" x="6678613" y="544513"/>
          <p14:tracePt t="16729" x="6711950" y="509588"/>
          <p14:tracePt t="16738" x="6719888" y="492125"/>
          <p14:tracePt t="16746" x="6745288" y="466725"/>
          <p14:tracePt t="16755" x="6762750" y="450850"/>
          <p14:tracePt t="16763" x="6780213" y="433388"/>
          <p14:tracePt t="16770" x="6805613" y="407988"/>
          <p14:tracePt t="16777" x="6823075" y="390525"/>
          <p14:tracePt t="16786" x="6848475" y="374650"/>
          <p14:tracePt t="16794" x="6864350" y="365125"/>
          <p14:tracePt t="16802" x="6873875" y="365125"/>
          <p14:tracePt t="16811" x="6889750" y="339725"/>
          <p14:tracePt t="16842" x="6899275" y="339725"/>
          <p14:tracePt t="16858" x="6907213" y="339725"/>
          <p14:tracePt t="16875" x="6942138" y="339725"/>
          <p14:tracePt t="16881" x="6967538" y="339725"/>
          <p14:tracePt t="16890" x="7018338" y="339725"/>
          <p14:tracePt t="16899" x="7059613" y="339725"/>
          <p14:tracePt t="16907" x="7102475" y="347663"/>
          <p14:tracePt t="16915" x="7145338" y="347663"/>
          <p14:tracePt t="16923" x="7178675" y="357188"/>
          <p14:tracePt t="16930" x="7221538" y="357188"/>
          <p14:tracePt t="16937" x="7239000" y="357188"/>
          <p14:tracePt t="16947" x="7264400" y="357188"/>
          <p14:tracePt t="16954" x="7272338" y="357188"/>
          <p14:tracePt t="16962" x="7297738" y="374650"/>
          <p14:tracePt t="16970" x="7307263" y="374650"/>
          <p14:tracePt t="16985" x="7315200" y="374650"/>
          <p14:tracePt t="16993" x="7340600" y="382588"/>
          <p14:tracePt t="17010" x="7366000" y="390525"/>
          <p14:tracePt t="17018" x="7373938" y="390525"/>
          <p14:tracePt t="17026" x="7400925" y="400050"/>
          <p14:tracePt t="17034" x="7426325" y="400050"/>
          <p14:tracePt t="17041" x="7442200" y="400050"/>
          <p14:tracePt t="17049" x="7451725" y="400050"/>
          <p14:tracePt t="17057" x="7467600" y="407988"/>
          <p14:tracePt t="17138" x="7459663" y="415925"/>
          <p14:tracePt t="17146" x="7434263" y="425450"/>
          <p14:tracePt t="17153" x="7366000" y="466725"/>
          <p14:tracePt t="17162" x="7297738" y="476250"/>
          <p14:tracePt t="17170" x="7246938" y="484188"/>
          <p14:tracePt t="17177" x="7188200" y="519113"/>
          <p14:tracePt t="17186" x="7127875" y="534988"/>
          <p14:tracePt t="17194" x="7085013" y="552450"/>
          <p14:tracePt t="17201" x="7077075" y="552450"/>
          <p14:tracePt t="17210" x="7069138" y="560388"/>
          <p14:tracePt t="17290" x="7085013" y="560388"/>
          <p14:tracePt t="17298" x="7102475" y="560388"/>
          <p14:tracePt t="17305" x="7112000" y="560388"/>
          <p14:tracePt t="17313" x="7127875" y="560388"/>
          <p14:tracePt t="17443" x="7137400" y="560388"/>
          <p14:tracePt t="17457" x="7162800" y="552450"/>
          <p14:tracePt t="17465" x="7170738" y="552450"/>
          <p14:tracePt t="17473" x="7178675" y="544513"/>
          <p14:tracePt t="17482" x="7196138" y="534988"/>
          <p14:tracePt t="17498" x="7204075" y="534988"/>
          <p14:tracePt t="17514" x="7221538" y="534988"/>
          <p14:tracePt t="17530" x="7229475" y="527050"/>
          <p14:tracePt t="17555" x="7239000" y="519113"/>
          <p14:tracePt t="18058" x="7239000" y="544513"/>
          <p14:tracePt t="18066" x="7229475" y="595313"/>
          <p14:tracePt t="18075" x="7221538" y="636588"/>
          <p14:tracePt t="18082" x="7178675" y="688975"/>
          <p14:tracePt t="18090" x="7162800" y="739775"/>
          <p14:tracePt t="18097" x="7119938" y="798513"/>
          <p14:tracePt t="18106" x="7077075" y="866775"/>
          <p14:tracePt t="18114" x="7018338" y="942975"/>
          <p14:tracePt t="18122" x="7000875" y="993775"/>
          <p14:tracePt t="18130" x="6958013" y="1044575"/>
          <p14:tracePt t="18138" x="6942138" y="1087438"/>
          <p14:tracePt t="18145" x="6907213" y="1130300"/>
          <p14:tracePt t="18153" x="6864350" y="1206500"/>
          <p14:tracePt t="18162" x="6848475" y="1249363"/>
          <p14:tracePt t="18170" x="6823075" y="1300163"/>
          <p14:tracePt t="18178" x="6797675" y="1360488"/>
          <p14:tracePt t="18187" x="6788150" y="1411288"/>
          <p14:tracePt t="18194" x="6762750" y="1462088"/>
          <p14:tracePt t="18201" x="6737350" y="1520825"/>
          <p14:tracePt t="18210" x="6711950" y="1571625"/>
          <p14:tracePt t="18218" x="6694488" y="1631950"/>
          <p14:tracePt t="18226" x="6694488" y="1657350"/>
          <p14:tracePt t="18235" x="6678613" y="1716088"/>
          <p14:tracePt t="18242" x="6669088" y="1733550"/>
          <p14:tracePt t="18250" x="6661150" y="1776413"/>
          <p14:tracePt t="18257" x="6661150" y="1793875"/>
          <p14:tracePt t="18266" x="6661150" y="1827213"/>
          <p14:tracePt t="18274" x="6661150" y="1870075"/>
          <p14:tracePt t="18283" x="6661150" y="1903413"/>
          <p14:tracePt t="18291" x="6661150" y="1938338"/>
          <p14:tracePt t="18298" x="6661150" y="1946275"/>
          <p14:tracePt t="18305" x="6661150" y="1971675"/>
          <p14:tracePt t="18313" x="6653213" y="1997075"/>
          <p14:tracePt t="18322" x="6653213" y="2005013"/>
          <p14:tracePt t="18330" x="6653213" y="2022475"/>
          <p14:tracePt t="18337" x="6653213" y="2030413"/>
          <p14:tracePt t="18346" x="6635750" y="2047875"/>
          <p14:tracePt t="18354" x="6626225" y="2055813"/>
          <p14:tracePt t="18361" x="6618288" y="2073275"/>
          <p14:tracePt t="18370" x="6610350" y="2090738"/>
          <p14:tracePt t="18387" x="6592888" y="2108200"/>
          <p14:tracePt t="18394" x="6575425" y="2116138"/>
          <p14:tracePt t="18402" x="6567488" y="2116138"/>
          <p14:tracePt t="18409" x="6567488" y="2124075"/>
          <p14:tracePt t="18434" x="6559550" y="2133600"/>
          <p14:tracePt t="18451" x="6550025" y="2133600"/>
          <p14:tracePt t="18457" x="6534150" y="2141538"/>
          <p14:tracePt t="18465" x="6524625" y="2141538"/>
          <p14:tracePt t="18473" x="6499225" y="2159000"/>
          <p14:tracePt t="18482" x="6448425" y="2166938"/>
          <p14:tracePt t="18491" x="6372225" y="2217738"/>
          <p14:tracePt t="18498" x="6278563" y="2268538"/>
          <p14:tracePt t="18506" x="6219825" y="2336800"/>
          <p14:tracePt t="18514" x="6194425" y="2387600"/>
          <p14:tracePt t="18521" x="6194425" y="2405063"/>
          <p14:tracePt t="18802" x="6184900" y="2405063"/>
          <p14:tracePt t="18811" x="6184900" y="2397125"/>
          <p14:tracePt t="18818" x="6184900" y="2387600"/>
          <p14:tracePt t="18826" x="6184900" y="2379663"/>
          <p14:tracePt t="18874" x="6184900" y="2362200"/>
          <p14:tracePt t="18882" x="6184900" y="2354263"/>
          <p14:tracePt t="18890" x="6184900" y="2336800"/>
          <p14:tracePt t="18898" x="6184900" y="2328863"/>
          <p14:tracePt t="18906" x="6184900" y="2303463"/>
          <p14:tracePt t="18915" x="6184900" y="2286000"/>
          <p14:tracePt t="18923" x="6184900" y="2252663"/>
          <p14:tracePt t="18930" x="6184900" y="2227263"/>
          <p14:tracePt t="18937" x="6184900" y="2192338"/>
          <p14:tracePt t="18946" x="6184900" y="2174875"/>
          <p14:tracePt t="18954" x="6184900" y="2149475"/>
          <p14:tracePt t="18963" x="6184900" y="2116138"/>
          <p14:tracePt t="18971" x="6184900" y="2098675"/>
          <p14:tracePt t="18978" x="6184900" y="2082800"/>
          <p14:tracePt t="18985" x="6184900" y="2073275"/>
          <p14:tracePt t="19001" x="6184900" y="2065338"/>
          <p14:tracePt t="19018" x="6184900" y="2055813"/>
          <p14:tracePt t="19027" x="6184900" y="2047875"/>
          <p14:tracePt t="19058" x="6176963" y="2047875"/>
          <p14:tracePt t="19066" x="6176963" y="2030413"/>
          <p14:tracePt t="19075" x="6176963" y="2022475"/>
          <p14:tracePt t="19082" x="6176963" y="2014538"/>
          <p14:tracePt t="19089" x="6176963" y="1997075"/>
          <p14:tracePt t="19097" x="6176963" y="1979613"/>
          <p14:tracePt t="19106" x="6176963" y="1954213"/>
          <p14:tracePt t="19114" x="6167438" y="1946275"/>
          <p14:tracePt t="19122" x="6167438" y="1911350"/>
          <p14:tracePt t="19131" x="6159500" y="1878013"/>
          <p14:tracePt t="19138" x="6151563" y="1852613"/>
          <p14:tracePt t="19145" x="6151563" y="1835150"/>
          <p14:tracePt t="19153" x="6142038" y="1827213"/>
          <p14:tracePt t="19162" x="6134100" y="1801813"/>
          <p14:tracePt t="19170" x="6126163" y="1793875"/>
          <p14:tracePt t="19178" x="6108700" y="1758950"/>
          <p14:tracePt t="19187" x="6108700" y="1741488"/>
          <p14:tracePt t="19193" x="6100763" y="1725613"/>
          <p14:tracePt t="19202" x="6091238" y="1716088"/>
          <p14:tracePt t="19210" x="6091238" y="1682750"/>
          <p14:tracePt t="19218" x="6091238" y="1649413"/>
          <p14:tracePt t="19226" x="6083300" y="1614488"/>
          <p14:tracePt t="19234" x="6083300" y="1597025"/>
          <p14:tracePt t="19242" x="6083300" y="1555750"/>
          <p14:tracePt t="19249" x="6065838" y="1520825"/>
          <p14:tracePt t="19257" x="6065838" y="1487488"/>
          <p14:tracePt t="19266" x="6065838" y="1452563"/>
          <p14:tracePt t="19274" x="6065838" y="1427163"/>
          <p14:tracePt t="19283" x="6065838" y="1401763"/>
          <p14:tracePt t="19291" x="6065838" y="1368425"/>
          <p14:tracePt t="19298" x="6075363" y="1350963"/>
          <p14:tracePt t="19305" x="6075363" y="1317625"/>
          <p14:tracePt t="19313" x="6100763" y="1282700"/>
          <p14:tracePt t="19322" x="6108700" y="1274763"/>
          <p14:tracePt t="19330" x="6116638" y="1241425"/>
          <p14:tracePt t="19339" x="6126163" y="1216025"/>
          <p14:tracePt t="19347" x="6142038" y="1198563"/>
          <p14:tracePt t="19354" x="6151563" y="1198563"/>
          <p14:tracePt t="19361" x="6151563" y="1173163"/>
          <p14:tracePt t="19378" x="6159500" y="1155700"/>
          <p14:tracePt t="19394" x="6167438" y="1155700"/>
          <p14:tracePt t="19402" x="6176963" y="1147763"/>
          <p14:tracePt t="19410" x="6176963" y="1138238"/>
          <p14:tracePt t="19450" x="6184900" y="1122363"/>
          <p14:tracePt t="19481" x="6194425" y="1112838"/>
          <p14:tracePt t="19491" x="6202363" y="1112838"/>
          <p14:tracePt t="19554" x="6210300" y="1112838"/>
          <p14:tracePt t="19562" x="6227763" y="1104900"/>
          <p14:tracePt t="19570" x="6235700" y="1104900"/>
          <p14:tracePt t="19577" x="6253163" y="1104900"/>
          <p14:tracePt t="19586" x="6261100" y="1104900"/>
          <p14:tracePt t="19594" x="6278563" y="1104900"/>
          <p14:tracePt t="19603" x="6303963" y="1104900"/>
          <p14:tracePt t="19618" x="6311900" y="1104900"/>
          <p14:tracePt t="19625" x="6329363" y="1104900"/>
          <p14:tracePt t="19634" x="6338888" y="1104900"/>
          <p14:tracePt t="19642" x="6346825" y="1104900"/>
          <p14:tracePt t="19651" x="6354763" y="1104900"/>
          <p14:tracePt t="19659" x="6364288" y="1104900"/>
          <p14:tracePt t="19729" x="6380163" y="1104900"/>
          <p14:tracePt t="19738" x="6389688" y="1104900"/>
          <p14:tracePt t="19746" x="6397625" y="1104900"/>
          <p14:tracePt t="19755" x="6405563" y="1112838"/>
          <p14:tracePt t="19762" x="6415088" y="1130300"/>
          <p14:tracePt t="19770" x="6423025" y="1163638"/>
          <p14:tracePt t="19777" x="6423025" y="1181100"/>
          <p14:tracePt t="19785" x="6430963" y="1216025"/>
          <p14:tracePt t="19794" x="6440488" y="1257300"/>
          <p14:tracePt t="19803" x="6440488" y="1274763"/>
          <p14:tracePt t="19810" x="6440488" y="1308100"/>
          <p14:tracePt t="19819" x="6440488" y="1325563"/>
          <p14:tracePt t="19825" x="6448425" y="1350963"/>
          <p14:tracePt t="19833" x="6448425" y="1376363"/>
          <p14:tracePt t="19850" x="6448425" y="1411288"/>
          <p14:tracePt t="19858" x="6456363" y="1419225"/>
          <p14:tracePt t="19867" x="6465888" y="1452563"/>
          <p14:tracePt t="19874" x="6465888" y="1477963"/>
          <p14:tracePt t="19881" x="6465888" y="1487488"/>
          <p14:tracePt t="19889" x="6465888" y="1512888"/>
          <p14:tracePt t="19898" x="6473825" y="1538288"/>
          <p14:tracePt t="19906" x="6483350" y="1563688"/>
          <p14:tracePt t="19915" x="6483350" y="1589088"/>
          <p14:tracePt t="19923" x="6483350" y="1606550"/>
          <p14:tracePt t="19930" x="6483350" y="1639888"/>
          <p14:tracePt t="19937" x="6483350" y="1665288"/>
          <p14:tracePt t="19945" x="6483350" y="1690688"/>
          <p14:tracePt t="19954" x="6483350" y="1733550"/>
          <p14:tracePt t="19962" x="6483350" y="1751013"/>
          <p14:tracePt t="19971" x="6483350" y="1758950"/>
          <p14:tracePt t="19978" x="6483350" y="1784350"/>
          <p14:tracePt t="19986" x="6483350" y="1793875"/>
          <p14:tracePt t="20003" x="6491288" y="1801813"/>
          <p14:tracePt t="20011" x="6491288" y="1819275"/>
          <p14:tracePt t="20035" x="6499225" y="1835150"/>
          <p14:tracePt t="20058" x="6499225" y="1852613"/>
          <p14:tracePt t="20131" x="6499225" y="1860550"/>
          <p14:tracePt t="20154" x="6508750" y="1870075"/>
          <p14:tracePt t="20162" x="6516688" y="1870075"/>
          <p14:tracePt t="20226" x="6516688" y="1878013"/>
          <p14:tracePt t="20634" x="6516688" y="1885950"/>
          <p14:tracePt t="20642" x="6508750" y="1885950"/>
          <p14:tracePt t="20658" x="6499225" y="1895475"/>
          <p14:tracePt t="20666" x="6483350" y="1903413"/>
          <p14:tracePt t="20673" x="6440488" y="1920875"/>
          <p14:tracePt t="20681" x="6430963" y="1928813"/>
          <p14:tracePt t="20690" x="6405563" y="1928813"/>
          <p14:tracePt t="20698" x="6364288" y="1938338"/>
          <p14:tracePt t="20706" x="6311900" y="1938338"/>
          <p14:tracePt t="20714" x="6286500" y="1938338"/>
          <p14:tracePt t="20722" x="6245225" y="1938338"/>
          <p14:tracePt t="20729" x="6194425" y="1938338"/>
          <p14:tracePt t="20737" x="6151563" y="1938338"/>
          <p14:tracePt t="20746" x="6126163" y="1938338"/>
          <p14:tracePt t="20754" x="6083300" y="1938338"/>
          <p14:tracePt t="20763" x="6057900" y="1938338"/>
          <p14:tracePt t="20770" x="6015038" y="1938338"/>
          <p14:tracePt t="20778" x="5981700" y="1938338"/>
          <p14:tracePt t="20785" x="5946775" y="1938338"/>
          <p14:tracePt t="20794" x="5938838" y="1938338"/>
          <p14:tracePt t="20802" x="5921375" y="1938338"/>
          <p14:tracePt t="20811" x="5913438" y="1938338"/>
          <p14:tracePt t="20818" x="5905500" y="1946275"/>
          <p14:tracePt t="20834" x="5888038" y="1946275"/>
          <p14:tracePt t="20850" x="5862638" y="1946275"/>
          <p14:tracePt t="20858" x="5853113" y="1946275"/>
          <p14:tracePt t="20867" x="5811838" y="1946275"/>
          <p14:tracePt t="20874" x="5768975" y="1946275"/>
          <p14:tracePt t="20881" x="5718175" y="1946275"/>
          <p14:tracePt t="20889" x="5667375" y="1946275"/>
          <p14:tracePt t="20898" x="5624513" y="1946275"/>
          <p14:tracePt t="20906" x="5573713" y="1946275"/>
          <p14:tracePt t="20915" x="5530850" y="1946275"/>
          <p14:tracePt t="20923" x="5513388" y="1946275"/>
          <p14:tracePt t="20930" x="5497513" y="1946275"/>
          <p14:tracePt t="20938" x="5487988" y="1946275"/>
          <p14:tracePt t="20946" x="5472113" y="1946275"/>
          <p14:tracePt t="20963" x="5462588" y="1946275"/>
          <p14:tracePt t="20978" x="5454650" y="1946275"/>
          <p14:tracePt t="20986" x="5437188" y="1946275"/>
          <p14:tracePt t="20993" x="5403850" y="1946275"/>
          <p14:tracePt t="21002" x="5394325" y="1946275"/>
          <p14:tracePt t="21010" x="5353050" y="1946275"/>
          <p14:tracePt t="21018" x="5318125" y="1946275"/>
          <p14:tracePt t="21027" x="5284788" y="1946275"/>
          <p14:tracePt t="21034" x="5241925" y="1946275"/>
          <p14:tracePt t="21041" x="5224463" y="1946275"/>
          <p14:tracePt t="21049" x="5191125" y="1946275"/>
          <p14:tracePt t="21058" x="5165725" y="1946275"/>
          <p14:tracePt t="21067" x="5157788" y="1946275"/>
          <p14:tracePt t="21075" x="5148263" y="1946275"/>
          <p14:tracePt t="21226" x="5165725" y="1946275"/>
          <p14:tracePt t="21235" x="5199063" y="1946275"/>
          <p14:tracePt t="21242" x="5241925" y="1963738"/>
          <p14:tracePt t="21250" x="5276850" y="1971675"/>
          <p14:tracePt t="21257" x="5335588" y="1971675"/>
          <p14:tracePt t="21266" x="5394325" y="1979613"/>
          <p14:tracePt t="21274" x="5462588" y="1979613"/>
          <p14:tracePt t="21283" x="5522913" y="1979613"/>
          <p14:tracePt t="21290" x="5591175" y="1979613"/>
          <p14:tracePt t="21298" x="5692775" y="1979613"/>
          <p14:tracePt t="21305" x="5794375" y="1979613"/>
          <p14:tracePt t="21314" x="5862638" y="1979613"/>
          <p14:tracePt t="21322" x="5964238" y="1979613"/>
          <p14:tracePt t="21330" x="6091238" y="1979613"/>
          <p14:tracePt t="21338" x="6184900" y="1979613"/>
          <p14:tracePt t="21346" x="6286500" y="1979613"/>
          <p14:tracePt t="21354" x="6397625" y="1979613"/>
          <p14:tracePt t="21361" x="6499225" y="1979613"/>
          <p14:tracePt t="21370" x="6626225" y="1979613"/>
          <p14:tracePt t="21378" x="6737350" y="1979613"/>
          <p14:tracePt t="21387" x="6848475" y="1979613"/>
          <p14:tracePt t="21395" x="6950075" y="1979613"/>
          <p14:tracePt t="21402" x="7051675" y="1979613"/>
          <p14:tracePt t="21409" x="7137400" y="1979613"/>
          <p14:tracePt t="21417" x="7221538" y="1979613"/>
          <p14:tracePt t="21426" x="7272338" y="1979613"/>
          <p14:tracePt t="21434" x="7332663" y="1979613"/>
          <p14:tracePt t="21443" x="7366000" y="1979613"/>
          <p14:tracePt t="21451" x="7408863" y="1979613"/>
          <p14:tracePt t="21457" x="7442200" y="1979613"/>
          <p14:tracePt t="21465" x="7485063" y="1979613"/>
          <p14:tracePt t="21473" x="7510463" y="1979613"/>
          <p14:tracePt t="21482" x="7545388" y="1979613"/>
          <p14:tracePt t="21491" x="7578725" y="1979613"/>
          <p14:tracePt t="21499" x="7621588" y="1979613"/>
          <p14:tracePt t="21506" x="7654925" y="1979613"/>
          <p14:tracePt t="21513" x="7697788" y="1979613"/>
          <p14:tracePt t="21521" x="7723188" y="1979613"/>
          <p14:tracePt t="21530" x="7766050" y="1979613"/>
          <p14:tracePt t="21538" x="7791450" y="1979613"/>
          <p14:tracePt t="21547" x="7824788" y="1979613"/>
          <p14:tracePt t="21555" x="7850188" y="1979613"/>
          <p14:tracePt t="21562" x="7867650" y="1979613"/>
          <p14:tracePt t="21569" x="7893050" y="1979613"/>
          <p14:tracePt t="21586" x="7900988" y="1979613"/>
          <p14:tracePt t="21603" x="7918450" y="1979613"/>
          <p14:tracePt t="21627" x="7926388" y="1989138"/>
          <p14:tracePt t="21643" x="7935913" y="1989138"/>
          <p14:tracePt t="21650" x="7951788" y="1989138"/>
          <p14:tracePt t="21658" x="7969250" y="1989138"/>
          <p14:tracePt t="21666" x="7977188" y="1989138"/>
          <p14:tracePt t="21673" x="7994650" y="1989138"/>
          <p14:tracePt t="21681" x="8004175" y="1989138"/>
          <p14:tracePt t="21690" x="8012113" y="1997075"/>
          <p14:tracePt t="22867" x="8012113" y="2005013"/>
          <p14:tracePt t="22882" x="8004175" y="2005013"/>
          <p14:tracePt t="22889" x="7994650" y="2005013"/>
          <p14:tracePt t="22898" x="7986713" y="2005013"/>
          <p14:tracePt t="22906" x="7969250" y="2005013"/>
          <p14:tracePt t="22915" x="7961313" y="2005013"/>
          <p14:tracePt t="22922" x="7935913" y="2005013"/>
          <p14:tracePt t="22929" x="7918450" y="2005013"/>
          <p14:tracePt t="22937" x="7900988" y="2005013"/>
          <p14:tracePt t="22946" x="7893050" y="2005013"/>
          <p14:tracePt t="22954" x="7875588" y="2014538"/>
          <p14:tracePt t="22963" x="7867650" y="2022475"/>
          <p14:tracePt t="22971" x="7842250" y="2030413"/>
          <p14:tracePt t="22979" x="7816850" y="2047875"/>
          <p14:tracePt t="22986" x="7799388" y="2065338"/>
          <p14:tracePt t="22993" x="7791450" y="2082800"/>
          <p14:tracePt t="23002" x="7781925" y="2090738"/>
          <p14:tracePt t="23010" x="7756525" y="2098675"/>
          <p14:tracePt t="23018" x="7748588" y="2124075"/>
          <p14:tracePt t="23026" x="7731125" y="2141538"/>
          <p14:tracePt t="23034" x="7715250" y="2166938"/>
          <p14:tracePt t="23041" x="7697788" y="2174875"/>
          <p14:tracePt t="23050" x="7680325" y="2192338"/>
          <p14:tracePt t="23058" x="7654925" y="2227263"/>
          <p14:tracePt t="23066" x="7637463" y="2278063"/>
          <p14:tracePt t="23074" x="7612063" y="2311400"/>
          <p14:tracePt t="23082" x="7570788" y="2362200"/>
          <p14:tracePt t="23089" x="7561263" y="2422525"/>
          <p14:tracePt t="23097" x="7518400" y="2489200"/>
          <p14:tracePt t="23105" x="7493000" y="2532063"/>
          <p14:tracePt t="23114" x="7467600" y="2582863"/>
          <p14:tracePt t="23123" x="7434263" y="2651125"/>
          <p14:tracePt t="23131" x="7400925" y="2727325"/>
          <p14:tracePt t="23137" x="7373938" y="2762250"/>
          <p14:tracePt t="23145" x="7340600" y="2820988"/>
          <p14:tracePt t="23153" x="7289800" y="2889250"/>
          <p14:tracePt t="23162" x="7246938" y="2940050"/>
          <p14:tracePt t="23170" x="7204075" y="3016250"/>
          <p14:tracePt t="23178" x="7153275" y="3084513"/>
          <p14:tracePt t="23187" x="7085013" y="3135313"/>
          <p14:tracePt t="23194" x="7034213" y="3186113"/>
          <p14:tracePt t="23201" x="6958013" y="3246438"/>
          <p14:tracePt t="23210" x="6915150" y="3271838"/>
          <p14:tracePt t="23218" x="6881813" y="3322638"/>
          <p14:tracePt t="23227" x="6864350" y="3348038"/>
          <p14:tracePt t="23235" x="6848475" y="3373438"/>
          <p14:tracePt t="23243" x="6831013" y="3382963"/>
          <p14:tracePt t="23250" x="6805613" y="3408363"/>
          <p14:tracePt t="23257" x="6797675" y="3424238"/>
          <p14:tracePt t="23266" x="6797675" y="3433763"/>
          <p14:tracePt t="23274" x="6797675" y="3441700"/>
          <p14:tracePt t="23283" x="6788150" y="3467100"/>
          <p14:tracePt t="23290" x="6762750" y="3484563"/>
          <p14:tracePt t="23306" x="6754813" y="3492500"/>
          <p14:tracePt t="23322" x="6745288" y="3502025"/>
          <p14:tracePt t="23331" x="6737350" y="3502025"/>
          <p14:tracePt t="23458" x="6754813" y="3502025"/>
          <p14:tracePt t="23465" x="6797675" y="3502025"/>
          <p14:tracePt t="23474" x="6831013" y="3492500"/>
          <p14:tracePt t="23482" x="6848475" y="3492500"/>
          <p14:tracePt t="23491" x="6881813" y="3484563"/>
          <p14:tracePt t="23499" x="6899275" y="3467100"/>
          <p14:tracePt t="23506" x="6932613" y="3459163"/>
          <p14:tracePt t="23513" x="6958013" y="3459163"/>
          <p14:tracePt t="23530" x="6975475" y="3449638"/>
          <p14:tracePt t="23538" x="6983413" y="3433763"/>
          <p14:tracePt t="23547" x="7043738" y="3424238"/>
          <p14:tracePt t="23555" x="7069138" y="3408363"/>
          <p14:tracePt t="23562" x="7127875" y="3355975"/>
          <p14:tracePt t="23569" x="7162800" y="3330575"/>
          <p14:tracePt t="23577" x="7213600" y="3314700"/>
          <p14:tracePt t="23586" x="7246938" y="3289300"/>
          <p14:tracePt t="23595" x="7264400" y="3271838"/>
          <p14:tracePt t="23603" x="7281863" y="3263900"/>
          <p14:tracePt t="23610" x="7289800" y="3254375"/>
          <p14:tracePt t="23625" x="7297738" y="3246438"/>
          <p14:tracePt t="23642" x="7315200" y="3221038"/>
          <p14:tracePt t="23649" x="7323138" y="3195638"/>
          <p14:tracePt t="23658" x="7323138" y="3170238"/>
          <p14:tracePt t="23666" x="7323138" y="3144838"/>
          <p14:tracePt t="23673" x="7323138" y="3101975"/>
          <p14:tracePt t="23681" x="7323138" y="3051175"/>
          <p14:tracePt t="23690" x="7323138" y="3000375"/>
          <p14:tracePt t="23699" x="7323138" y="2940050"/>
          <p14:tracePt t="23707" x="7323138" y="2863850"/>
          <p14:tracePt t="23715" x="7323138" y="2838450"/>
          <p14:tracePt t="23721" x="7323138" y="2805113"/>
          <p14:tracePt t="23730" x="7315200" y="2752725"/>
          <p14:tracePt t="23738" x="7289800" y="2711450"/>
          <p14:tracePt t="23746" x="7246938" y="2643188"/>
          <p14:tracePt t="23754" x="7229475" y="2608263"/>
          <p14:tracePt t="23763" x="7196138" y="2557463"/>
          <p14:tracePt t="23770" x="7153275" y="2524125"/>
          <p14:tracePt t="23777" x="7102475" y="2463800"/>
          <p14:tracePt t="23785" x="7051675" y="2430463"/>
          <p14:tracePt t="23794" x="7018338" y="2413000"/>
          <p14:tracePt t="23802" x="6950075" y="2379663"/>
          <p14:tracePt t="23811" x="6915150" y="2362200"/>
          <p14:tracePt t="23819" x="6856413" y="2336800"/>
          <p14:tracePt t="23826" x="6805613" y="2319338"/>
          <p14:tracePt t="23833" x="6745288" y="2311400"/>
          <p14:tracePt t="23842" x="6686550" y="2303463"/>
          <p14:tracePt t="23850" x="6626225" y="2278063"/>
          <p14:tracePt t="23858" x="6567488" y="2278063"/>
          <p14:tracePt t="23867" x="6516688" y="2278063"/>
          <p14:tracePt t="23874" x="6465888" y="2278063"/>
          <p14:tracePt t="23882" x="6423025" y="2278063"/>
          <p14:tracePt t="23889" x="6364288" y="2278063"/>
          <p14:tracePt t="23898" x="6338888" y="2278063"/>
          <p14:tracePt t="23906" x="6303963" y="2278063"/>
          <p14:tracePt t="23915" x="6261100" y="2293938"/>
          <p14:tracePt t="23923" x="6227763" y="2303463"/>
          <p14:tracePt t="23930" x="6176963" y="2328863"/>
          <p14:tracePt t="23937" x="6126163" y="2344738"/>
          <p14:tracePt t="23946" x="6049963" y="2397125"/>
          <p14:tracePt t="23954" x="5972175" y="2422525"/>
          <p14:tracePt t="23963" x="5913438" y="2455863"/>
          <p14:tracePt t="23971" x="5819775" y="2498725"/>
          <p14:tracePt t="23978" x="5743575" y="2549525"/>
          <p14:tracePt t="23986" x="5667375" y="2592388"/>
          <p14:tracePt t="23993" x="5607050" y="2633663"/>
          <p14:tracePt t="24002" x="5556250" y="2686050"/>
          <p14:tracePt t="24010" x="5530850" y="2711450"/>
          <p14:tracePt t="24019" x="5505450" y="2752725"/>
          <p14:tracePt t="24027" x="5487988" y="2805113"/>
          <p14:tracePt t="24033" x="5487988" y="2846388"/>
          <p14:tracePt t="24041" x="5487988" y="2889250"/>
          <p14:tracePt t="24049" x="5487988" y="2965450"/>
          <p14:tracePt t="24058" x="5487988" y="3008313"/>
          <p14:tracePt t="24066" x="5513388" y="3067050"/>
          <p14:tracePt t="24075" x="5548313" y="3119438"/>
          <p14:tracePt t="24083" x="5573713" y="3144838"/>
          <p14:tracePt t="24090" x="5599113" y="3170238"/>
          <p14:tracePt t="24097" x="5649913" y="3221038"/>
          <p14:tracePt t="24105" x="5708650" y="3238500"/>
          <p14:tracePt t="24114" x="5776913" y="3263900"/>
          <p14:tracePt t="24122" x="5845175" y="3271838"/>
          <p14:tracePt t="24130" x="5946775" y="3289300"/>
          <p14:tracePt t="24138" x="6024563" y="3322638"/>
          <p14:tracePt t="24145" x="6108700" y="3322638"/>
          <p14:tracePt t="24153" x="6202363" y="3340100"/>
          <p14:tracePt t="24162" x="6286500" y="3340100"/>
          <p14:tracePt t="24171" x="6354763" y="3348038"/>
          <p14:tracePt t="24177" x="6430963" y="3373438"/>
          <p14:tracePt t="24187" x="6491288" y="3373438"/>
          <p14:tracePt t="24194" x="6575425" y="3373438"/>
          <p14:tracePt t="24201" x="6635750" y="3373438"/>
          <p14:tracePt t="24210" x="6719888" y="3373438"/>
          <p14:tracePt t="24218" x="6805613" y="3373438"/>
          <p14:tracePt t="24226" x="6907213" y="3355975"/>
          <p14:tracePt t="24235" x="7018338" y="3314700"/>
          <p14:tracePt t="24242" x="7145338" y="3289300"/>
          <p14:tracePt t="24250" x="7196138" y="3246438"/>
          <p14:tracePt t="24257" x="7307263" y="3203575"/>
          <p14:tracePt t="24266" x="7366000" y="3178175"/>
          <p14:tracePt t="24274" x="7400925" y="3152775"/>
          <p14:tracePt t="24283" x="7426325" y="3135313"/>
          <p14:tracePt t="24290" x="7451725" y="3109913"/>
          <p14:tracePt t="24297" x="7459663" y="3109913"/>
          <p14:tracePt t="24314" x="7459663" y="3094038"/>
          <p14:tracePt t="24322" x="7459663" y="3076575"/>
          <p14:tracePt t="24331" x="7434263" y="3059113"/>
          <p14:tracePt t="24338" x="7416800" y="3033713"/>
          <p14:tracePt t="24346" x="7383463" y="3000375"/>
          <p14:tracePt t="24353" x="7358063" y="2982913"/>
          <p14:tracePt t="24361" x="7323138" y="2957513"/>
          <p14:tracePt t="24370" x="7256463" y="2897188"/>
          <p14:tracePt t="24378" x="7213600" y="2889250"/>
          <p14:tracePt t="24386" x="7145338" y="2855913"/>
          <p14:tracePt t="24395" x="7077075" y="2846388"/>
          <p14:tracePt t="24403" x="6975475" y="2830513"/>
          <p14:tracePt t="24409" x="6873875" y="2805113"/>
          <p14:tracePt t="24417" x="6788150" y="2795588"/>
          <p14:tracePt t="24426" x="6694488" y="2778125"/>
          <p14:tracePt t="24434" x="6610350" y="2778125"/>
          <p14:tracePt t="24442" x="6542088" y="2778125"/>
          <p14:tracePt t="24451" x="6508750" y="2778125"/>
          <p14:tracePt t="24457" x="6465888" y="2778125"/>
          <p14:tracePt t="24465" x="6430963" y="2795588"/>
          <p14:tracePt t="24474" x="6415088" y="2813050"/>
          <p14:tracePt t="24482" x="6380163" y="2846388"/>
          <p14:tracePt t="24491" x="6364288" y="2871788"/>
          <p14:tracePt t="24499" x="6364288" y="2889250"/>
          <p14:tracePt t="24506" x="6338888" y="2914650"/>
          <p14:tracePt t="24514" x="6338888" y="2940050"/>
          <p14:tracePt t="24521" x="6338888" y="2974975"/>
          <p14:tracePt t="24530" x="6338888" y="3008313"/>
          <p14:tracePt t="24538" x="6338888" y="3051175"/>
          <p14:tracePt t="24547" x="6354763" y="3084513"/>
          <p14:tracePt t="24554" x="6364288" y="3109913"/>
          <p14:tracePt t="24562" x="6405563" y="3144838"/>
          <p14:tracePt t="24569" x="6423025" y="3170238"/>
          <p14:tracePt t="24577" x="6448425" y="3186113"/>
          <p14:tracePt t="24586" x="6483350" y="3203575"/>
          <p14:tracePt t="24595" x="6508750" y="3211513"/>
          <p14:tracePt t="24602" x="6516688" y="3221038"/>
          <p14:tracePt t="24617" x="6534150" y="3221038"/>
          <p14:tracePt t="24666" x="6542088" y="3221038"/>
          <p14:tracePt t="24770" x="6550025" y="3221038"/>
          <p14:tracePt t="24833" x="6567488" y="3221038"/>
          <p14:tracePt t="24850" x="6575425" y="3221038"/>
          <p14:tracePt t="24858" x="6584950" y="3221038"/>
          <p14:tracePt t="24867" x="6600825" y="3221038"/>
          <p14:tracePt t="24874" x="6610350" y="3221038"/>
          <p14:tracePt t="24890" x="6626225" y="3221038"/>
          <p14:tracePt t="24898" x="6635750" y="3221038"/>
          <p14:tracePt t="24923" x="6643688" y="3221038"/>
          <p14:tracePt t="25034" x="6661150" y="3221038"/>
          <p14:tracePt t="25066" x="6669088" y="3221038"/>
          <p14:tracePt t="25130" x="6678613" y="3221038"/>
          <p14:tracePt t="25650" x="6669088" y="3221038"/>
          <p14:tracePt t="25659" x="6635750" y="3238500"/>
          <p14:tracePt t="25666" x="6618288" y="3246438"/>
          <p14:tracePt t="25698" x="6610350" y="3254375"/>
          <p14:tracePt t="25794" x="6600825" y="3254375"/>
          <p14:tracePt t="25930" x="6516688" y="3289300"/>
          <p14:tracePt t="25938" x="6303963" y="3355975"/>
          <p14:tracePt t="25945" x="6049963" y="3424238"/>
          <p14:tracePt t="25954" x="5726113" y="3535363"/>
          <p14:tracePt t="25962" x="5378450" y="3619500"/>
          <p14:tracePt t="25971" x="5029200" y="3636963"/>
          <p14:tracePt t="25978" x="4800600" y="3705225"/>
          <p14:tracePt t="25985" x="4638675" y="3730625"/>
          <p14:tracePt t="25993" x="4460875" y="3781425"/>
          <p14:tracePt t="26002" x="4273550" y="3849688"/>
          <p14:tracePt t="26010" x="4086225" y="3935413"/>
          <p14:tracePt t="26017" x="3908425" y="4070350"/>
          <p14:tracePt t="26026" x="3756025" y="4197350"/>
          <p14:tracePt t="26033" x="3662363" y="4283075"/>
          <p14:tracePt t="26042" x="3559175" y="4402138"/>
          <p14:tracePt t="26049" x="3508375" y="4495800"/>
          <p14:tracePt t="26058" x="3424238" y="4589463"/>
          <p14:tracePt t="26065" x="3363913" y="4683125"/>
          <p14:tracePt t="26075" x="3338513" y="4759325"/>
          <p14:tracePt t="26083" x="3279775" y="4835525"/>
          <p14:tracePt t="26090" x="3236913" y="4911725"/>
          <p14:tracePt t="26097" x="3203575" y="4962525"/>
          <p14:tracePt t="26106" x="3194050" y="4997450"/>
          <p14:tracePt t="26114" x="3152775" y="5073650"/>
          <p14:tracePt t="26123" x="3127375" y="5116513"/>
          <p14:tracePt t="26131" x="3092450" y="5167313"/>
          <p14:tracePt t="26138" x="3059113" y="5208588"/>
          <p14:tracePt t="26145" x="3041650" y="5235575"/>
          <p14:tracePt t="26153" x="3041650" y="5260975"/>
          <p14:tracePt t="26162" x="3033713" y="5294313"/>
          <p14:tracePt t="26170" x="3016250" y="5311775"/>
          <p14:tracePt t="26179" x="3008313" y="5319713"/>
          <p14:tracePt t="26186" x="2998788" y="5337175"/>
          <p14:tracePt t="26194" x="2998788" y="5345113"/>
          <p14:tracePt t="27690" x="2982913" y="5353050"/>
          <p14:tracePt t="27698" x="2922588" y="5302250"/>
          <p14:tracePt t="27707" x="2854325" y="5218113"/>
          <p14:tracePt t="27714" x="2778125" y="5081588"/>
          <p14:tracePt t="27721" x="2668588" y="4903788"/>
          <p14:tracePt t="27729" x="2557463" y="4683125"/>
          <p14:tracePt t="27738" x="2413000" y="4351338"/>
          <p14:tracePt t="27745" x="2276475" y="3943350"/>
          <p14:tracePt t="27755" x="2124075" y="3586163"/>
          <p14:tracePt t="27763" x="1997075" y="3263900"/>
          <p14:tracePt t="27770" x="1878013" y="2990850"/>
          <p14:tracePt t="27777" x="1835150" y="2795588"/>
          <p14:tracePt t="27785" x="1801813" y="2651125"/>
          <p14:tracePt t="27794" x="1749425" y="2481263"/>
          <p14:tracePt t="27803" x="1724025" y="2354263"/>
          <p14:tracePt t="27811" x="1673225" y="2209800"/>
          <p14:tracePt t="27819" x="1622425" y="2030413"/>
          <p14:tracePt t="27826" x="1589088" y="1885950"/>
          <p14:tracePt t="27833" x="1520825" y="1716088"/>
          <p14:tracePt t="27841" x="1470025" y="1589088"/>
          <p14:tracePt t="27850" x="1401763" y="1452563"/>
          <p14:tracePt t="27857" x="1300163" y="1282700"/>
          <p14:tracePt t="27867" x="1231900" y="1181100"/>
          <p14:tracePt t="27873" x="1147763" y="1087438"/>
          <p14:tracePt t="27881" x="1104900" y="1036638"/>
          <p14:tracePt t="27889" x="1062038" y="968375"/>
          <p14:tracePt t="27897" x="1054100" y="925513"/>
          <p14:tracePt t="27907" x="1054100" y="892175"/>
          <p14:tracePt t="27915" x="1044575" y="858838"/>
          <p14:tracePt t="27923" x="1036638" y="798513"/>
          <p14:tracePt t="27930" x="1019175" y="765175"/>
          <p14:tracePt t="27937" x="1011238" y="730250"/>
          <p14:tracePt t="27945" x="993775" y="696913"/>
          <p14:tracePt t="27954" x="968375" y="646113"/>
          <p14:tracePt t="27962" x="935038" y="611188"/>
          <p14:tracePt t="27971" x="884238" y="560388"/>
          <p14:tracePt t="27978" x="823913" y="519113"/>
          <p14:tracePt t="27986" x="739775" y="450850"/>
          <p14:tracePt t="27993" x="654050" y="390525"/>
          <p14:tracePt t="28001" x="544513" y="322263"/>
          <p14:tracePt t="28010" x="441325" y="263525"/>
          <p14:tracePt t="28018" x="331788" y="177800"/>
          <p14:tracePt t="28027" x="255588" y="111125"/>
          <p14:tracePt t="28034" x="161925" y="5873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4F85-4807-49F2-9BBB-DCE60E0A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Optimizing Amplitude Distribution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9A00A6-5119-4825-B80D-A50B6EB71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3" y="1722543"/>
            <a:ext cx="6172827" cy="462962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6DBF53-8664-48B7-9EF1-A79BBD220E9E}"/>
              </a:ext>
            </a:extLst>
          </p:cNvPr>
          <p:cNvSpPr txBox="1"/>
          <p:nvPr/>
        </p:nvSpPr>
        <p:spPr>
          <a:xfrm>
            <a:off x="471831" y="6384017"/>
            <a:ext cx="480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21.21 dB (159.59%) reduction in SLL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2C778C96-CAE5-4DBE-B4B4-DD8A27C2F2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565898"/>
                  </p:ext>
                </p:extLst>
              </p:nvPr>
            </p:nvGraphicFramePr>
            <p:xfrm>
              <a:off x="6897951" y="1690688"/>
              <a:ext cx="4110361" cy="2103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985">
                      <a:extLst>
                        <a:ext uri="{9D8B030D-6E8A-4147-A177-3AD203B41FA5}">
                          <a16:colId xmlns:a16="http://schemas.microsoft.com/office/drawing/2014/main" val="125801276"/>
                        </a:ext>
                      </a:extLst>
                    </a:gridCol>
                    <a:gridCol w="918935">
                      <a:extLst>
                        <a:ext uri="{9D8B030D-6E8A-4147-A177-3AD203B41FA5}">
                          <a16:colId xmlns:a16="http://schemas.microsoft.com/office/drawing/2014/main" val="1787393627"/>
                        </a:ext>
                      </a:extLst>
                    </a:gridCol>
                    <a:gridCol w="1158441">
                      <a:extLst>
                        <a:ext uri="{9D8B030D-6E8A-4147-A177-3AD203B41FA5}">
                          <a16:colId xmlns:a16="http://schemas.microsoft.com/office/drawing/2014/main" val="32843745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ZA" b="1" dirty="0"/>
                            <a:t>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b="1" dirty="0"/>
                            <a:t>SLL (dB)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b="1" dirty="0"/>
                            <a:t>HPBW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846080"/>
                      </a:ext>
                    </a:extLst>
                  </a:tr>
                  <a:tr h="242756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Uniform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-13.29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ZA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5801666"/>
                      </a:ext>
                    </a:extLst>
                  </a:tr>
                  <a:tr h="242756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Dolph-Chebyshev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-30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ZA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4220329"/>
                      </a:ext>
                    </a:extLst>
                  </a:tr>
                  <a:tr h="242756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Binomial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-55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  <m:r>
                                  <a:rPr lang="en-ZA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3853347"/>
                      </a:ext>
                    </a:extLst>
                  </a:tr>
                  <a:tr h="242756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GA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-34.7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ZA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5863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2C778C96-CAE5-4DBE-B4B4-DD8A27C2F2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565898"/>
                  </p:ext>
                </p:extLst>
              </p:nvPr>
            </p:nvGraphicFramePr>
            <p:xfrm>
              <a:off x="6897951" y="1690688"/>
              <a:ext cx="4110361" cy="2103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985">
                      <a:extLst>
                        <a:ext uri="{9D8B030D-6E8A-4147-A177-3AD203B41FA5}">
                          <a16:colId xmlns:a16="http://schemas.microsoft.com/office/drawing/2014/main" val="125801276"/>
                        </a:ext>
                      </a:extLst>
                    </a:gridCol>
                    <a:gridCol w="918935">
                      <a:extLst>
                        <a:ext uri="{9D8B030D-6E8A-4147-A177-3AD203B41FA5}">
                          <a16:colId xmlns:a16="http://schemas.microsoft.com/office/drawing/2014/main" val="1787393627"/>
                        </a:ext>
                      </a:extLst>
                    </a:gridCol>
                    <a:gridCol w="1158441">
                      <a:extLst>
                        <a:ext uri="{9D8B030D-6E8A-4147-A177-3AD203B41FA5}">
                          <a16:colId xmlns:a16="http://schemas.microsoft.com/office/drawing/2014/main" val="32843745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ZA" b="1" dirty="0"/>
                            <a:t>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b="1" dirty="0"/>
                            <a:t>SLL (dB)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b="1" dirty="0"/>
                            <a:t>HPBW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8460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Uniform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-13.29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5789" t="-183333" r="-1053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8016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Dolph-Chebyshev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-30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5789" t="-278689" r="-1053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42203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Binomial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-55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5789" t="-385000" r="-1053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38533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GA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-34.7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5789" t="-485000" r="-1053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8638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859694B-DC98-48B3-8618-11E60B77A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49425"/>
            <a:ext cx="5911721" cy="271925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CCD6D2C-2FB6-4B48-81ED-826DC5A947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91"/>
    </mc:Choice>
    <mc:Fallback>
      <p:transition spd="slow" advTm="3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91" x="628650" y="917575"/>
          <p14:tracePt t="2299" x="671513" y="917575"/>
          <p14:tracePt t="2307" x="747713" y="925513"/>
          <p14:tracePt t="2315" x="900113" y="935038"/>
          <p14:tracePt t="2324" x="1104900" y="977900"/>
          <p14:tracePt t="2332" x="1376363" y="1011238"/>
          <p14:tracePt t="2340" x="1708150" y="1044575"/>
          <p14:tracePt t="2347" x="1971675" y="1044575"/>
          <p14:tracePt t="2355" x="2225675" y="1044575"/>
          <p14:tracePt t="2363" x="2463800" y="1044575"/>
          <p14:tracePt t="2371" x="2641600" y="1054100"/>
          <p14:tracePt t="2380" x="2786063" y="1054100"/>
          <p14:tracePt t="2388" x="2940050" y="1044575"/>
          <p14:tracePt t="2395" x="3135313" y="1028700"/>
          <p14:tracePt t="2403" x="3313113" y="1028700"/>
          <p14:tracePt t="2411" x="3508375" y="985838"/>
          <p14:tracePt t="2419" x="3781425" y="952500"/>
          <p14:tracePt t="2427" x="4060825" y="909638"/>
          <p14:tracePt t="2436" x="4367213" y="874713"/>
          <p14:tracePt t="2444" x="4587875" y="823913"/>
          <p14:tracePt t="2451" x="4826000" y="815975"/>
          <p14:tracePt t="2459" x="5021263" y="781050"/>
          <p14:tracePt t="2467" x="5157788" y="765175"/>
          <p14:tracePt t="2475" x="5276850" y="747713"/>
          <p14:tracePt t="2483" x="5403850" y="739775"/>
          <p14:tracePt t="2492" x="5487988" y="730250"/>
          <p14:tracePt t="2499" x="5573713" y="704850"/>
          <p14:tracePt t="2507" x="5649913" y="704850"/>
          <p14:tracePt t="2515" x="5751513" y="679450"/>
          <p14:tracePt t="2524" x="5819775" y="671513"/>
          <p14:tracePt t="2531" x="5905500" y="671513"/>
          <p14:tracePt t="2540" x="6015038" y="636588"/>
          <p14:tracePt t="2548" x="6100763" y="636588"/>
          <p14:tracePt t="2555" x="6194425" y="628650"/>
          <p14:tracePt t="2563" x="6296025" y="628650"/>
          <p14:tracePt t="2571" x="6380163" y="628650"/>
          <p14:tracePt t="2579" x="6465888" y="628650"/>
          <p14:tracePt t="2587" x="6550025" y="628650"/>
          <p14:tracePt t="2595" x="6626225" y="628650"/>
          <p14:tracePt t="2603" x="6669088" y="628650"/>
          <p14:tracePt t="2611" x="6729413" y="636588"/>
          <p14:tracePt t="2619" x="6770688" y="646113"/>
          <p14:tracePt t="2628" x="6813550" y="646113"/>
          <p14:tracePt t="2635" x="6838950" y="654050"/>
          <p14:tracePt t="2644" x="6881813" y="663575"/>
          <p14:tracePt t="2652" x="6907213" y="679450"/>
          <p14:tracePt t="2659" x="6942138" y="696913"/>
          <p14:tracePt t="2667" x="6992938" y="730250"/>
          <p14:tracePt t="2675" x="7051675" y="755650"/>
          <p14:tracePt t="2684" x="7119938" y="798513"/>
          <p14:tracePt t="2692" x="7153275" y="841375"/>
          <p14:tracePt t="2701" x="7196138" y="858838"/>
          <p14:tracePt t="2707" x="7239000" y="884238"/>
          <p14:tracePt t="2715" x="7289800" y="909638"/>
          <p14:tracePt t="2723" x="7323138" y="925513"/>
          <p14:tracePt t="2731" x="7348538" y="935038"/>
          <p14:tracePt t="2740" x="7366000" y="942975"/>
          <p14:tracePt t="2771" x="7373938" y="952500"/>
          <p14:tracePt t="2780" x="7383463" y="960438"/>
          <p14:tracePt t="2787" x="7391400" y="968375"/>
          <p14:tracePt t="2804" x="7408863" y="985838"/>
          <p14:tracePt t="2812" x="7442200" y="1011238"/>
          <p14:tracePt t="2819" x="7493000" y="1054100"/>
          <p14:tracePt t="2827" x="7545388" y="1096963"/>
          <p14:tracePt t="2835" x="7570788" y="1112838"/>
          <p14:tracePt t="2843" x="7612063" y="1155700"/>
          <p14:tracePt t="2852" x="7621588" y="1155700"/>
          <p14:tracePt t="2860" x="7662863" y="1173163"/>
          <p14:tracePt t="2868" x="7672388" y="1181100"/>
          <p14:tracePt t="2883" x="7688263" y="1181100"/>
          <p14:tracePt t="3771" x="7688263" y="1189038"/>
          <p14:tracePt t="3788" x="7688263" y="1198563"/>
          <p14:tracePt t="3795" x="7646988" y="1241425"/>
          <p14:tracePt t="3803" x="7545388" y="1274763"/>
          <p14:tracePt t="3812" x="7459663" y="1292225"/>
          <p14:tracePt t="3819" x="7340600" y="1325563"/>
          <p14:tracePt t="3827" x="7239000" y="1350963"/>
          <p14:tracePt t="3835" x="7077075" y="1401763"/>
          <p14:tracePt t="3844" x="6915150" y="1427163"/>
          <p14:tracePt t="3852" x="6618288" y="1512888"/>
          <p14:tracePt t="3861" x="6311900" y="1581150"/>
          <p14:tracePt t="3868" x="5972175" y="1649413"/>
          <p14:tracePt t="3875" x="5616575" y="1690688"/>
          <p14:tracePt t="3883" x="5249863" y="1741488"/>
          <p14:tracePt t="3891" x="4800600" y="1819275"/>
          <p14:tracePt t="3900" x="4554538" y="1852613"/>
          <p14:tracePt t="3909" x="4248150" y="1920875"/>
          <p14:tracePt t="3916" x="4027488" y="1946275"/>
          <p14:tracePt t="3923" x="3900488" y="1971675"/>
          <p14:tracePt t="3931" x="3781425" y="1989138"/>
          <p14:tracePt t="3939" x="3738563" y="1997075"/>
          <p14:tracePt t="3947" x="3729038" y="1997075"/>
          <p14:tracePt t="4204" x="3729038" y="1989138"/>
          <p14:tracePt t="4212" x="3738563" y="1963738"/>
          <p14:tracePt t="4220" x="3756025" y="1928813"/>
          <p14:tracePt t="4228" x="3781425" y="1878013"/>
          <p14:tracePt t="4235" x="3781425" y="1860550"/>
          <p14:tracePt t="4243" x="3781425" y="1819275"/>
          <p14:tracePt t="4251" x="3771900" y="1801813"/>
          <p14:tracePt t="4259" x="3746500" y="1793875"/>
          <p14:tracePt t="4268" x="3713163" y="1793875"/>
          <p14:tracePt t="4275" x="3670300" y="1776413"/>
          <p14:tracePt t="4284" x="3644900" y="1776413"/>
          <p14:tracePt t="4291" x="3586163" y="1776413"/>
          <p14:tracePt t="4299" x="3525838" y="1776413"/>
          <p14:tracePt t="4307" x="3467100" y="1776413"/>
          <p14:tracePt t="4316" x="3381375" y="1776413"/>
          <p14:tracePt t="4324" x="3270250" y="1776413"/>
          <p14:tracePt t="4332" x="3160713" y="1776413"/>
          <p14:tracePt t="4340" x="3016250" y="1776413"/>
          <p14:tracePt t="4347" x="2820988" y="1776413"/>
          <p14:tracePt t="4355" x="2684463" y="1793875"/>
          <p14:tracePt t="4363" x="2506663" y="1801813"/>
          <p14:tracePt t="4372" x="2251075" y="1852613"/>
          <p14:tracePt t="4381" x="1928813" y="1870075"/>
          <p14:tracePt t="4388" x="1784350" y="1903413"/>
          <p14:tracePt t="4395" x="1622425" y="1938338"/>
          <p14:tracePt t="4403" x="1435100" y="1963738"/>
          <p14:tracePt t="4411" x="1317625" y="2005013"/>
          <p14:tracePt t="4419" x="1214438" y="2039938"/>
          <p14:tracePt t="4427" x="1163638" y="2055813"/>
          <p14:tracePt t="4435" x="1104900" y="2090738"/>
          <p14:tracePt t="4444" x="1069975" y="2108200"/>
          <p14:tracePt t="4451" x="1044575" y="2108200"/>
          <p14:tracePt t="4459" x="1019175" y="2124075"/>
          <p14:tracePt t="4475" x="993775" y="2133600"/>
          <p14:tracePt t="4492" x="976313" y="2141538"/>
          <p14:tracePt t="4635" x="968375" y="2141538"/>
          <p14:tracePt t="4891" x="993775" y="2159000"/>
          <p14:tracePt t="4972" x="1011238" y="2159000"/>
          <p14:tracePt t="4987" x="1028700" y="2166938"/>
          <p14:tracePt t="5003" x="1062038" y="2166938"/>
          <p14:tracePt t="5012" x="1112838" y="2192338"/>
          <p14:tracePt t="5019" x="1189038" y="2227263"/>
          <p14:tracePt t="5027" x="1257300" y="2268538"/>
          <p14:tracePt t="5035" x="1333500" y="2311400"/>
          <p14:tracePt t="5043" x="1419225" y="2354263"/>
          <p14:tracePt t="5051" x="1487488" y="2422525"/>
          <p14:tracePt t="5059" x="1546225" y="2489200"/>
          <p14:tracePt t="5068" x="1589088" y="2566988"/>
          <p14:tracePt t="5075" x="1606550" y="2625725"/>
          <p14:tracePt t="5083" x="1614488" y="2686050"/>
          <p14:tracePt t="5091" x="1647825" y="2744788"/>
          <p14:tracePt t="5099" x="1657350" y="2805113"/>
          <p14:tracePt t="5107" x="1665288" y="2855913"/>
          <p14:tracePt t="5116" x="1665288" y="2922588"/>
          <p14:tracePt t="5124" x="1682750" y="2957513"/>
          <p14:tracePt t="5131" x="1682750" y="3016250"/>
          <p14:tracePt t="5139" x="1682750" y="3076575"/>
          <p14:tracePt t="5148" x="1682750" y="3119438"/>
          <p14:tracePt t="5155" x="1698625" y="3178175"/>
          <p14:tracePt t="5163" x="1708150" y="3254375"/>
          <p14:tracePt t="5172" x="1716088" y="3322638"/>
          <p14:tracePt t="5179" x="1724025" y="3408363"/>
          <p14:tracePt t="5187" x="1749425" y="3484563"/>
          <p14:tracePt t="5195" x="1749425" y="3560763"/>
          <p14:tracePt t="5204" x="1758950" y="3646488"/>
          <p14:tracePt t="5211" x="1792288" y="3722688"/>
          <p14:tracePt t="5220" x="1801813" y="3763963"/>
          <p14:tracePt t="5228" x="1801813" y="3849688"/>
          <p14:tracePt t="5235" x="1801813" y="3925888"/>
          <p14:tracePt t="5243" x="1801813" y="4011613"/>
          <p14:tracePt t="5251" x="1801813" y="4105275"/>
          <p14:tracePt t="5259" x="1801813" y="4189413"/>
          <p14:tracePt t="5268" x="1801813" y="4291013"/>
          <p14:tracePt t="5276" x="1801813" y="4402138"/>
          <p14:tracePt t="5284" x="1801813" y="4486275"/>
          <p14:tracePt t="5291" x="1801813" y="4572000"/>
          <p14:tracePt t="5299" x="1801813" y="4648200"/>
          <p14:tracePt t="5307" x="1801813" y="4708525"/>
          <p14:tracePt t="5315" x="1801813" y="4749800"/>
          <p14:tracePt t="5324" x="1801813" y="4792663"/>
          <p14:tracePt t="5333" x="1801813" y="4835525"/>
          <p14:tracePt t="5339" x="1801813" y="4868863"/>
          <p14:tracePt t="5347" x="1792288" y="4894263"/>
          <p14:tracePt t="5355" x="1792288" y="4929188"/>
          <p14:tracePt t="5363" x="1784350" y="4954588"/>
          <p14:tracePt t="5372" x="1784350" y="4972050"/>
          <p14:tracePt t="5381" x="1776413" y="5005388"/>
          <p14:tracePt t="5389" x="1758950" y="5030788"/>
          <p14:tracePt t="5403" x="1758950" y="5048250"/>
          <p14:tracePt t="5411" x="1758950" y="5056188"/>
          <p14:tracePt t="5419" x="1749425" y="5081588"/>
          <p14:tracePt t="5427" x="1749425" y="5099050"/>
          <p14:tracePt t="5436" x="1749425" y="5106988"/>
          <p14:tracePt t="5443" x="1749425" y="5132388"/>
          <p14:tracePt t="5451" x="1749425" y="5141913"/>
          <p14:tracePt t="5467" x="1749425" y="5167313"/>
          <p14:tracePt t="5491" x="1741488" y="5192713"/>
          <p14:tracePt t="5499" x="1741488" y="5200650"/>
          <p14:tracePt t="5507" x="1741488" y="5208588"/>
          <p14:tracePt t="5515" x="1741488" y="5218113"/>
          <p14:tracePt t="5531" x="1741488" y="5235575"/>
          <p14:tracePt t="5539" x="1741488" y="5243513"/>
          <p14:tracePt t="5555" x="1741488" y="5251450"/>
          <p14:tracePt t="5563" x="1724025" y="5276850"/>
          <p14:tracePt t="5580" x="1724025" y="5302250"/>
          <p14:tracePt t="5587" x="1716088" y="5311775"/>
          <p14:tracePt t="5596" x="1716088" y="5319713"/>
          <p14:tracePt t="5731" x="1708150" y="5311775"/>
          <p14:tracePt t="5740" x="1708150" y="5260975"/>
          <p14:tracePt t="5748" x="1698625" y="5157788"/>
          <p14:tracePt t="5756" x="1698625" y="5048250"/>
          <p14:tracePt t="5763" x="1698625" y="4919663"/>
          <p14:tracePt t="5771" x="1698625" y="4767263"/>
          <p14:tracePt t="5779" x="1758950" y="4589463"/>
          <p14:tracePt t="5787" x="1835150" y="4452938"/>
          <p14:tracePt t="5795" x="1979613" y="4291013"/>
          <p14:tracePt t="5804" x="2166938" y="4121150"/>
          <p14:tracePt t="5812" x="2327275" y="3960813"/>
          <p14:tracePt t="5819" x="2565400" y="3773488"/>
          <p14:tracePt t="5827" x="2846388" y="3629025"/>
          <p14:tracePt t="5835" x="3160713" y="3449638"/>
          <p14:tracePt t="5844" x="3482975" y="3340100"/>
          <p14:tracePt t="5851" x="3840163" y="3170238"/>
          <p14:tracePt t="5860" x="4121150" y="3101975"/>
          <p14:tracePt t="5867" x="4400550" y="3051175"/>
          <p14:tracePt t="5875" x="4664075" y="2990850"/>
          <p14:tracePt t="5882" x="4868863" y="2914650"/>
          <p14:tracePt t="5891" x="5021263" y="2863850"/>
          <p14:tracePt t="5899" x="5165725" y="2838450"/>
          <p14:tracePt t="5908" x="5353050" y="2787650"/>
          <p14:tracePt t="5915" x="5429250" y="2752725"/>
          <p14:tracePt t="5923" x="5487988" y="2736850"/>
          <p14:tracePt t="5931" x="5513388" y="2719388"/>
          <p14:tracePt t="5939" x="5530850" y="2701925"/>
          <p14:tracePt t="5948" x="5581650" y="2668588"/>
          <p14:tracePt t="5955" x="5599113" y="2651125"/>
          <p14:tracePt t="5965" x="5616575" y="2625725"/>
          <p14:tracePt t="5971" x="5616575" y="2617788"/>
          <p14:tracePt t="5979" x="5616575" y="2600325"/>
          <p14:tracePt t="6028" x="5616575" y="2592388"/>
          <p14:tracePt t="6051" x="5607050" y="2592388"/>
          <p14:tracePt t="6068" x="5591175" y="2592388"/>
          <p14:tracePt t="6116" x="5573713" y="2592388"/>
          <p14:tracePt t="6131" x="5548313" y="2592388"/>
          <p14:tracePt t="6139" x="5522913" y="2600325"/>
          <p14:tracePt t="6147" x="5480050" y="2625725"/>
          <p14:tracePt t="6155" x="5446713" y="2633663"/>
          <p14:tracePt t="6163" x="5394325" y="2676525"/>
          <p14:tracePt t="6172" x="5368925" y="2701925"/>
          <p14:tracePt t="6179" x="5318125" y="2752725"/>
          <p14:tracePt t="6187" x="5302250" y="2787650"/>
          <p14:tracePt t="6195" x="5259388" y="2889250"/>
          <p14:tracePt t="6203" x="5233988" y="2957513"/>
          <p14:tracePt t="6212" x="5216525" y="3067050"/>
          <p14:tracePt t="6219" x="5216525" y="3221038"/>
          <p14:tracePt t="6228" x="5216525" y="3365500"/>
          <p14:tracePt t="6235" x="5216525" y="3502025"/>
          <p14:tracePt t="6243" x="5216525" y="3629025"/>
          <p14:tracePt t="6251" x="5224463" y="3748088"/>
          <p14:tracePt t="6259" x="5241925" y="3857625"/>
          <p14:tracePt t="6268" x="5284788" y="3960813"/>
          <p14:tracePt t="6276" x="5327650" y="4052888"/>
          <p14:tracePt t="6284" x="5378450" y="4156075"/>
          <p14:tracePt t="6291" x="5411788" y="4257675"/>
          <p14:tracePt t="6299" x="5446713" y="4376738"/>
          <p14:tracePt t="6307" x="5454650" y="4435475"/>
          <p14:tracePt t="6316" x="5462588" y="4486275"/>
          <p14:tracePt t="6324" x="5462588" y="4529138"/>
          <p14:tracePt t="6332" x="5462588" y="4554538"/>
          <p14:tracePt t="6339" x="5462588" y="4572000"/>
          <p14:tracePt t="6347" x="5462588" y="4589463"/>
          <p14:tracePt t="6372" x="5462588" y="4597400"/>
          <p14:tracePt t="6388" x="5462588" y="4605338"/>
          <p14:tracePt t="6443" x="5454650" y="4605338"/>
          <p14:tracePt t="6547" x="5446713" y="4605338"/>
          <p14:tracePt t="6603" x="5429250" y="4605338"/>
          <p14:tracePt t="6628" x="5429250" y="4597400"/>
          <p14:tracePt t="6644" x="5429250" y="4589463"/>
          <p14:tracePt t="6652" x="5429250" y="4564063"/>
          <p14:tracePt t="6659" x="5429250" y="4546600"/>
          <p14:tracePt t="6667" x="5446713" y="4513263"/>
          <p14:tracePt t="6675" x="5480050" y="4470400"/>
          <p14:tracePt t="6683" x="5487988" y="4435475"/>
          <p14:tracePt t="6691" x="5505450" y="4402138"/>
          <p14:tracePt t="6700" x="5513388" y="4359275"/>
          <p14:tracePt t="6707" x="5522913" y="4316413"/>
          <p14:tracePt t="6715" x="5556250" y="4249738"/>
          <p14:tracePt t="6723" x="5556250" y="4206875"/>
          <p14:tracePt t="6731" x="5565775" y="4146550"/>
          <p14:tracePt t="6739" x="5565775" y="4087813"/>
          <p14:tracePt t="6748" x="5565775" y="4019550"/>
          <p14:tracePt t="6755" x="5565775" y="3960813"/>
          <p14:tracePt t="6763" x="5565775" y="3900488"/>
          <p14:tracePt t="6771" x="5565775" y="3857625"/>
          <p14:tracePt t="6779" x="5548313" y="3806825"/>
          <p14:tracePt t="6787" x="5538788" y="3763963"/>
          <p14:tracePt t="6795" x="5530850" y="3730625"/>
          <p14:tracePt t="6804" x="5530850" y="3687763"/>
          <p14:tracePt t="6812" x="5522913" y="3662363"/>
          <p14:tracePt t="6819" x="5513388" y="3629025"/>
          <p14:tracePt t="6827" x="5513388" y="3611563"/>
          <p14:tracePt t="6835" x="5513388" y="3594100"/>
          <p14:tracePt t="6844" x="5513388" y="3560763"/>
          <p14:tracePt t="6852" x="5513388" y="3543300"/>
          <p14:tracePt t="6860" x="5505450" y="3527425"/>
          <p14:tracePt t="6868" x="5505450" y="3502025"/>
          <p14:tracePt t="6875" x="5505450" y="3492500"/>
          <p14:tracePt t="6883" x="5505450" y="3467100"/>
          <p14:tracePt t="6891" x="5497513" y="3449638"/>
          <p14:tracePt t="6899" x="5497513" y="3433763"/>
          <p14:tracePt t="6908" x="5480050" y="3416300"/>
          <p14:tracePt t="6923" x="5480050" y="3408363"/>
          <p14:tracePt t="6931" x="5480050" y="3398838"/>
          <p14:tracePt t="6940" x="5480050" y="3390900"/>
          <p14:tracePt t="6956" x="5480050" y="3382963"/>
          <p14:tracePt t="6995" x="5480050" y="3373438"/>
          <p14:tracePt t="7003" x="5480050" y="3365500"/>
          <p14:tracePt t="7019" x="5462588" y="3348038"/>
          <p14:tracePt t="7043" x="5454650" y="3348038"/>
          <p14:tracePt t="7052" x="5446713" y="3348038"/>
          <p14:tracePt t="7059" x="5437188" y="3348038"/>
          <p14:tracePt t="7068" x="5421313" y="3348038"/>
          <p14:tracePt t="7075" x="5411788" y="3348038"/>
          <p14:tracePt t="7083" x="5403850" y="3348038"/>
          <p14:tracePt t="7091" x="5378450" y="3348038"/>
          <p14:tracePt t="7099" x="5368925" y="3348038"/>
          <p14:tracePt t="7107" x="5353050" y="3348038"/>
          <p14:tracePt t="7116" x="5335588" y="3348038"/>
          <p14:tracePt t="7124" x="5318125" y="3348038"/>
          <p14:tracePt t="7131" x="5302250" y="3348038"/>
          <p14:tracePt t="7139" x="5276850" y="3348038"/>
          <p14:tracePt t="7148" x="5267325" y="3348038"/>
          <p14:tracePt t="7156" x="5259388" y="3348038"/>
          <p14:tracePt t="7164" x="5241925" y="3348038"/>
          <p14:tracePt t="7187" x="5233988" y="3340100"/>
          <p14:tracePt t="7267" x="5241925" y="3340100"/>
          <p14:tracePt t="7276" x="5276850" y="3340100"/>
          <p14:tracePt t="7284" x="5318125" y="3340100"/>
          <p14:tracePt t="7291" x="5378450" y="3340100"/>
          <p14:tracePt t="7299" x="5446713" y="3340100"/>
          <p14:tracePt t="7308" x="5530850" y="3340100"/>
          <p14:tracePt t="7316" x="5591175" y="3340100"/>
          <p14:tracePt t="7324" x="5657850" y="3340100"/>
          <p14:tracePt t="7332" x="5718175" y="3340100"/>
          <p14:tracePt t="7340" x="5743575" y="3340100"/>
          <p14:tracePt t="7347" x="5768975" y="3340100"/>
          <p14:tracePt t="7355" x="5786438" y="3340100"/>
          <p14:tracePt t="7363" x="5794375" y="3340100"/>
          <p14:tracePt t="7443" x="5802313" y="3330575"/>
          <p14:tracePt t="7459" x="5802313" y="3322638"/>
          <p14:tracePt t="7467" x="5776913" y="3322638"/>
          <p14:tracePt t="7475" x="5735638" y="3322638"/>
          <p14:tracePt t="7483" x="5692775" y="3322638"/>
          <p14:tracePt t="7492" x="5607050" y="3322638"/>
          <p14:tracePt t="7499" x="5505450" y="3322638"/>
          <p14:tracePt t="7507" x="5437188" y="3322638"/>
          <p14:tracePt t="7515" x="5378450" y="3322638"/>
          <p14:tracePt t="7523" x="5310188" y="3322638"/>
          <p14:tracePt t="7532" x="5267325" y="3322638"/>
          <p14:tracePt t="7540" x="5249863" y="3322638"/>
          <p14:tracePt t="7547" x="5241925" y="3322638"/>
          <p14:tracePt t="7604" x="5267325" y="3322638"/>
          <p14:tracePt t="7611" x="5335588" y="3322638"/>
          <p14:tracePt t="7619" x="5394325" y="3322638"/>
          <p14:tracePt t="7627" x="5437188" y="3322638"/>
          <p14:tracePt t="7635" x="5497513" y="3322638"/>
          <p14:tracePt t="7644" x="5538788" y="3322638"/>
          <p14:tracePt t="7652" x="5581650" y="3322638"/>
          <p14:tracePt t="7658" x="5591175" y="3322638"/>
          <p14:tracePt t="7723" x="5556250" y="3322638"/>
          <p14:tracePt t="7731" x="5530850" y="3322638"/>
          <p14:tracePt t="7740" x="5505450" y="3322638"/>
          <p14:tracePt t="7756" x="5497513" y="3322638"/>
          <p14:tracePt t="7908" x="5472113" y="3330575"/>
          <p14:tracePt t="7916" x="5421313" y="3340100"/>
          <p14:tracePt t="7923" x="5360988" y="3365500"/>
          <p14:tracePt t="7931" x="5259388" y="3373438"/>
          <p14:tracePt t="7939" x="5148263" y="3382963"/>
          <p14:tracePt t="7948" x="5021263" y="3398838"/>
          <p14:tracePt t="7955" x="4851400" y="3398838"/>
          <p14:tracePt t="7964" x="4605338" y="3424238"/>
          <p14:tracePt t="7971" x="4281488" y="3424238"/>
          <p14:tracePt t="7979" x="3992563" y="3424238"/>
          <p14:tracePt t="7987" x="3619500" y="3424238"/>
          <p14:tracePt t="7995" x="3244850" y="3424238"/>
          <p14:tracePt t="8003" x="2930525" y="3424238"/>
          <p14:tracePt t="8012" x="2608263" y="3424238"/>
          <p14:tracePt t="8019" x="2387600" y="3459163"/>
          <p14:tracePt t="8026" x="2182813" y="3467100"/>
          <p14:tracePt t="8035" x="2038350" y="3509963"/>
          <p14:tracePt t="8043" x="1911350" y="3517900"/>
          <p14:tracePt t="8052" x="1827213" y="3527425"/>
          <p14:tracePt t="8060" x="1733550" y="3535363"/>
          <p14:tracePt t="8068" x="1698625" y="3543300"/>
          <p14:tracePt t="8075" x="1657350" y="3552825"/>
          <p14:tracePt t="8172" x="1639888" y="3552825"/>
          <p14:tracePt t="8235" x="1647825" y="3552825"/>
          <p14:tracePt t="8243" x="1716088" y="3552825"/>
          <p14:tracePt t="8251" x="1784350" y="3552825"/>
          <p14:tracePt t="8259" x="1827213" y="3552825"/>
          <p14:tracePt t="8268" x="1868488" y="3552825"/>
          <p14:tracePt t="8276" x="1893888" y="3552825"/>
          <p14:tracePt t="8284" x="1903413" y="3552825"/>
          <p14:tracePt t="8316" x="1893888" y="3552825"/>
          <p14:tracePt t="8324" x="1868488" y="3552825"/>
          <p14:tracePt t="8332" x="1801813" y="3552825"/>
          <p14:tracePt t="8339" x="1698625" y="3552825"/>
          <p14:tracePt t="8347" x="1606550" y="3552825"/>
          <p14:tracePt t="8355" x="1528763" y="3552825"/>
          <p14:tracePt t="8364" x="1462088" y="3552825"/>
          <p14:tracePt t="8372" x="1435100" y="3552825"/>
          <p14:tracePt t="8380" x="1419225" y="3552825"/>
          <p14:tracePt t="8436" x="1435100" y="3552825"/>
          <p14:tracePt t="8443" x="1452563" y="3552825"/>
          <p14:tracePt t="8451" x="1470025" y="3552825"/>
          <p14:tracePt t="8459" x="1477963" y="3552825"/>
          <p14:tracePt t="8811" x="1487488" y="3560763"/>
          <p14:tracePt t="8852" x="1487488" y="3578225"/>
          <p14:tracePt t="8867" x="1495425" y="3586163"/>
          <p14:tracePt t="8875" x="1495425" y="3594100"/>
          <p14:tracePt t="8883" x="1503363" y="3619500"/>
          <p14:tracePt t="8892" x="1520825" y="3636963"/>
          <p14:tracePt t="8900" x="1546225" y="3671888"/>
          <p14:tracePt t="8908" x="1597025" y="3713163"/>
          <p14:tracePt t="8916" x="1647825" y="3756025"/>
          <p14:tracePt t="8923" x="1741488" y="3832225"/>
          <p14:tracePt t="8931" x="1852613" y="3908425"/>
          <p14:tracePt t="8940" x="1954213" y="3976688"/>
          <p14:tracePt t="8948" x="2047875" y="4044950"/>
          <p14:tracePt t="8955" x="2149475" y="4105275"/>
          <p14:tracePt t="8965" x="2225675" y="4156075"/>
          <p14:tracePt t="8972" x="2286000" y="4181475"/>
          <p14:tracePt t="8979" x="2344738" y="4189413"/>
          <p14:tracePt t="8987" x="2387600" y="4214813"/>
          <p14:tracePt t="8995" x="2430463" y="4224338"/>
          <p14:tracePt t="9004" x="2455863" y="4232275"/>
          <p14:tracePt t="9012" x="2471738" y="4232275"/>
          <p14:tracePt t="9107" x="2481263" y="4232275"/>
          <p14:tracePt t="9131" x="2471738" y="4224338"/>
          <p14:tracePt t="9139" x="2463800" y="4206875"/>
          <p14:tracePt t="9195" x="2463800" y="4197350"/>
          <p14:tracePt t="9203" x="2463800" y="4189413"/>
          <p14:tracePt t="9212" x="2463800" y="4171950"/>
          <p14:tracePt t="9220" x="2463800" y="4164013"/>
          <p14:tracePt t="9291" x="2463800" y="4181475"/>
          <p14:tracePt t="9298" x="2463800" y="4240213"/>
          <p14:tracePt t="9308" x="2489200" y="4325938"/>
          <p14:tracePt t="9316" x="2540000" y="4419600"/>
          <p14:tracePt t="9325" x="2582863" y="4538663"/>
          <p14:tracePt t="9332" x="2608263" y="4640263"/>
          <p14:tracePt t="9340" x="2641600" y="4699000"/>
          <p14:tracePt t="9347" x="2641600" y="4741863"/>
          <p14:tracePt t="9355" x="2651125" y="4792663"/>
          <p14:tracePt t="9363" x="2659063" y="4835525"/>
          <p14:tracePt t="9371" x="2684463" y="4886325"/>
          <p14:tracePt t="9380" x="2701925" y="4911725"/>
          <p14:tracePt t="9388" x="2727325" y="4937125"/>
          <p14:tracePt t="9395" x="2752725" y="4946650"/>
          <p14:tracePt t="9403" x="2778125" y="4954588"/>
          <p14:tracePt t="9411" x="2778125" y="4962525"/>
          <p14:tracePt t="9419" x="2795588" y="4962525"/>
          <p14:tracePt t="9443" x="2803525" y="4962525"/>
          <p14:tracePt t="9460" x="2811463" y="4962525"/>
          <p14:tracePt t="9467" x="2820988" y="4962525"/>
          <p14:tracePt t="9475" x="2838450" y="4954588"/>
          <p14:tracePt t="9484" x="2846388" y="4946650"/>
          <p14:tracePt t="9493" x="2854325" y="4886325"/>
          <p14:tracePt t="9499" x="2854325" y="4802188"/>
          <p14:tracePt t="9507" x="2854325" y="4691063"/>
          <p14:tracePt t="9515" x="2854325" y="4564063"/>
          <p14:tracePt t="9523" x="2854325" y="4419600"/>
          <p14:tracePt t="9532" x="2854325" y="4283075"/>
          <p14:tracePt t="9541" x="2803525" y="4164013"/>
          <p14:tracePt t="9547" x="2770188" y="4070350"/>
          <p14:tracePt t="9555" x="2760663" y="4011613"/>
          <p14:tracePt t="9563" x="2752725" y="3986213"/>
          <p14:tracePt t="9571" x="2752725" y="3968750"/>
          <p14:tracePt t="9580" x="2744788" y="3960813"/>
          <p14:tracePt t="9644" x="2744788" y="4002088"/>
          <p14:tracePt t="9652" x="2744788" y="4062413"/>
          <p14:tracePt t="9659" x="2744788" y="4164013"/>
          <p14:tracePt t="9667" x="2727325" y="4275138"/>
          <p14:tracePt t="9675" x="2709863" y="4376738"/>
          <p14:tracePt t="9683" x="2709863" y="4503738"/>
          <p14:tracePt t="9692" x="2709863" y="4605338"/>
          <p14:tracePt t="9700" x="2709863" y="4691063"/>
          <p14:tracePt t="9708" x="2709863" y="4784725"/>
          <p14:tracePt t="9715" x="2709863" y="4843463"/>
          <p14:tracePt t="9723" x="2709863" y="4929188"/>
          <p14:tracePt t="9731" x="2709863" y="5013325"/>
          <p14:tracePt t="9739" x="2709863" y="5073650"/>
          <p14:tracePt t="9748" x="2709863" y="5099050"/>
          <p14:tracePt t="9755" x="2709863" y="5132388"/>
          <p14:tracePt t="9763" x="2719388" y="5132388"/>
          <p14:tracePt t="9771" x="2719388" y="5149850"/>
          <p14:tracePt t="9779" x="2719388" y="5157788"/>
          <p14:tracePt t="9867" x="2719388" y="5132388"/>
          <p14:tracePt t="9874" x="2719388" y="5073650"/>
          <p14:tracePt t="9883" x="2719388" y="4979988"/>
          <p14:tracePt t="9891" x="2719388" y="4860925"/>
          <p14:tracePt t="9900" x="2719388" y="4749800"/>
          <p14:tracePt t="9907" x="2693988" y="4630738"/>
          <p14:tracePt t="9915" x="2659063" y="4529138"/>
          <p14:tracePt t="9923" x="2625725" y="4452938"/>
          <p14:tracePt t="9930" x="2608263" y="4410075"/>
          <p14:tracePt t="9940" x="2590800" y="4376738"/>
          <p14:tracePt t="9948" x="2590800" y="4368800"/>
          <p14:tracePt t="9956" x="2582863" y="4359275"/>
          <p14:tracePt t="10020" x="2582863" y="4376738"/>
          <p14:tracePt t="10027" x="2582863" y="4419600"/>
          <p14:tracePt t="10035" x="2582863" y="4495800"/>
          <p14:tracePt t="10044" x="2582863" y="4554538"/>
          <p14:tracePt t="10051" x="2582863" y="4605338"/>
          <p14:tracePt t="10059" x="2582863" y="4665663"/>
          <p14:tracePt t="10068" x="2582863" y="4716463"/>
          <p14:tracePt t="10075" x="2600325" y="4749800"/>
          <p14:tracePt t="10091" x="2600325" y="4784725"/>
          <p14:tracePt t="10795" x="2574925" y="4784725"/>
          <p14:tracePt t="10803" x="2549525" y="4784725"/>
          <p14:tracePt t="10812" x="2532063" y="4784725"/>
          <p14:tracePt t="10819" x="2532063" y="4775200"/>
          <p14:tracePt t="11003" x="2532063" y="4767263"/>
          <p14:tracePt t="11012" x="2532063" y="4749800"/>
          <p14:tracePt t="11020" x="2532063" y="4733925"/>
          <p14:tracePt t="11060" x="2532063" y="4724400"/>
          <p14:tracePt t="11068" x="2540000" y="4716463"/>
          <p14:tracePt t="11075" x="2540000" y="4708525"/>
          <p14:tracePt t="11083" x="2540000" y="4699000"/>
          <p14:tracePt t="11091" x="2532063" y="4699000"/>
          <p14:tracePt t="11100" x="2489200" y="4699000"/>
          <p14:tracePt t="11108" x="2446338" y="4699000"/>
          <p14:tracePt t="11116" x="2395538" y="4699000"/>
          <p14:tracePt t="11124" x="2352675" y="4699000"/>
          <p14:tracePt t="11131" x="2319338" y="4724400"/>
          <p14:tracePt t="11155" x="2311400" y="4733925"/>
          <p14:tracePt t="11172" x="2293938" y="4741863"/>
          <p14:tracePt t="11179" x="2286000" y="4759325"/>
          <p14:tracePt t="11187" x="2276475" y="4767263"/>
          <p14:tracePt t="11195" x="2260600" y="4775200"/>
          <p14:tracePt t="11203" x="2225675" y="4818063"/>
          <p14:tracePt t="11211" x="2200275" y="4852988"/>
          <p14:tracePt t="11220" x="2166938" y="4903788"/>
          <p14:tracePt t="11228" x="2124075" y="4954588"/>
          <p14:tracePt t="11235" x="2081213" y="5013325"/>
          <p14:tracePt t="11243" x="2038350" y="5091113"/>
          <p14:tracePt t="11251" x="2012950" y="5157788"/>
          <p14:tracePt t="11259" x="1962150" y="5243513"/>
          <p14:tracePt t="11267" x="1920875" y="5337175"/>
          <p14:tracePt t="11275" x="1885950" y="5438775"/>
          <p14:tracePt t="11284" x="1860550" y="5540375"/>
          <p14:tracePt t="11291" x="1843088" y="5641975"/>
          <p14:tracePt t="11299" x="1817688" y="5727700"/>
          <p14:tracePt t="11307" x="1817688" y="5829300"/>
          <p14:tracePt t="11315" x="1809750" y="5889625"/>
          <p14:tracePt t="11323" x="1809750" y="5957888"/>
          <p14:tracePt t="11331" x="1809750" y="5983288"/>
          <p14:tracePt t="11339" x="1809750" y="6016625"/>
          <p14:tracePt t="11347" x="1809750" y="6034088"/>
          <p14:tracePt t="11364" x="1809750" y="6042025"/>
          <p14:tracePt t="12388" x="1809750" y="6049963"/>
          <p14:tracePt t="12411" x="1809750" y="6059488"/>
          <p14:tracePt t="12420" x="1809750" y="6067425"/>
          <p14:tracePt t="12429" x="1792288" y="6084888"/>
          <p14:tracePt t="12436" x="1776413" y="6092825"/>
          <p14:tracePt t="12443" x="1766888" y="6102350"/>
          <p14:tracePt t="12451" x="1716088" y="6118225"/>
          <p14:tracePt t="12459" x="1698625" y="6127750"/>
          <p14:tracePt t="12467" x="1682750" y="6127750"/>
          <p14:tracePt t="12476" x="1647825" y="6135688"/>
          <p14:tracePt t="12484" x="1639888" y="6135688"/>
          <p14:tracePt t="12492" x="1614488" y="6135688"/>
          <p14:tracePt t="12499" x="1589088" y="6135688"/>
          <p14:tracePt t="12506" x="1579563" y="6135688"/>
          <p14:tracePt t="12515" x="1554163" y="6143625"/>
          <p14:tracePt t="12523" x="1538288" y="6143625"/>
          <p14:tracePt t="12532" x="1520825" y="6143625"/>
          <p14:tracePt t="12539" x="1503363" y="6143625"/>
          <p14:tracePt t="12548" x="1470025" y="6161088"/>
          <p14:tracePt t="12554" x="1444625" y="6161088"/>
          <p14:tracePt t="12562" x="1419225" y="6161088"/>
          <p14:tracePt t="12571" x="1393825" y="6161088"/>
          <p14:tracePt t="12580" x="1358900" y="6169025"/>
          <p14:tracePt t="12587" x="1343025" y="6178550"/>
          <p14:tracePt t="12596" x="1300163" y="6194425"/>
          <p14:tracePt t="12603" x="1290638" y="6203950"/>
          <p14:tracePt t="12611" x="1265238" y="6211888"/>
          <p14:tracePt t="12619" x="1249363" y="6221413"/>
          <p14:tracePt t="12627" x="1231900" y="6237288"/>
          <p14:tracePt t="12635" x="1223963" y="6237288"/>
          <p14:tracePt t="12644" x="1206500" y="6237288"/>
          <p14:tracePt t="12667" x="1198563" y="6237288"/>
          <p14:tracePt t="12676" x="1189038" y="6237288"/>
          <p14:tracePt t="12684" x="1181100" y="6237288"/>
          <p14:tracePt t="12692" x="1173163" y="6237288"/>
          <p14:tracePt t="12700" x="1163638" y="6237288"/>
          <p14:tracePt t="12708" x="1147763" y="6237288"/>
          <p14:tracePt t="12715" x="1130300" y="6237288"/>
          <p14:tracePt t="12723" x="1104900" y="6237288"/>
          <p14:tracePt t="12731" x="1079500" y="6237288"/>
          <p14:tracePt t="12740" x="1044575" y="6237288"/>
          <p14:tracePt t="12749" x="1003300" y="6237288"/>
          <p14:tracePt t="12756" x="950913" y="6229350"/>
          <p14:tracePt t="12763" x="925513" y="6229350"/>
          <p14:tracePt t="12771" x="892175" y="6229350"/>
          <p14:tracePt t="12779" x="858838" y="6229350"/>
          <p14:tracePt t="12787" x="841375" y="6229350"/>
          <p14:tracePt t="12795" x="798513" y="6229350"/>
          <p14:tracePt t="12804" x="765175" y="6229350"/>
          <p14:tracePt t="12812" x="730250" y="6229350"/>
          <p14:tracePt t="12819" x="688975" y="6229350"/>
          <p14:tracePt t="12826" x="646113" y="6229350"/>
          <p14:tracePt t="12835" x="603250" y="6229350"/>
          <p14:tracePt t="12843" x="577850" y="6229350"/>
          <p14:tracePt t="12853" x="544513" y="6229350"/>
          <p14:tracePt t="12860" x="527050" y="6229350"/>
          <p14:tracePt t="12867" x="501650" y="6229350"/>
          <p14:tracePt t="12875" x="476250" y="6229350"/>
          <p14:tracePt t="12883" x="466725" y="6229350"/>
          <p14:tracePt t="12891" x="441325" y="6237288"/>
          <p14:tracePt t="12899" x="425450" y="6246813"/>
          <p14:tracePt t="12908" x="407988" y="6254750"/>
          <p14:tracePt t="12915" x="400050" y="6272213"/>
          <p14:tracePt t="12923" x="390525" y="6280150"/>
          <p14:tracePt t="12931" x="373063" y="6313488"/>
          <p14:tracePt t="12939" x="365125" y="6348413"/>
          <p14:tracePt t="12948" x="357188" y="6381750"/>
          <p14:tracePt t="12956" x="347663" y="6424613"/>
          <p14:tracePt t="12964" x="347663" y="6450013"/>
          <p14:tracePt t="12971" x="331788" y="6483350"/>
          <p14:tracePt t="12979" x="331788" y="6518275"/>
          <p14:tracePt t="12987" x="331788" y="6551613"/>
          <p14:tracePt t="12995" x="331788" y="6569075"/>
          <p14:tracePt t="13004" x="331788" y="6594475"/>
          <p14:tracePt t="13012" x="322263" y="6611938"/>
          <p14:tracePt t="13020" x="322263" y="6627813"/>
          <p14:tracePt t="13027" x="322263" y="6637338"/>
          <p14:tracePt t="13035" x="322263" y="6654800"/>
          <p14:tracePt t="13060" x="331788" y="6662738"/>
          <p14:tracePt t="13069" x="331788" y="6670675"/>
          <p14:tracePt t="13076" x="347663" y="6670675"/>
          <p14:tracePt t="13083" x="382588" y="6705600"/>
          <p14:tracePt t="13090" x="407988" y="6705600"/>
          <p14:tracePt t="13099" x="450850" y="6721475"/>
          <p14:tracePt t="13108" x="484188" y="6721475"/>
          <p14:tracePt t="13115" x="509588" y="6721475"/>
          <p14:tracePt t="13124" x="552450" y="6731000"/>
          <p14:tracePt t="13131" x="577850" y="6731000"/>
          <p14:tracePt t="13139" x="611188" y="6731000"/>
          <p14:tracePt t="13147" x="620713" y="6738938"/>
          <p14:tracePt t="13155" x="636588" y="6738938"/>
          <p14:tracePt t="13163" x="646113" y="6738938"/>
          <p14:tracePt t="13179" x="679450" y="6746875"/>
          <p14:tracePt t="13194" x="714375" y="6746875"/>
          <p14:tracePt t="13204" x="755650" y="6746875"/>
          <p14:tracePt t="13211" x="806450" y="6746875"/>
          <p14:tracePt t="13220" x="884238" y="6746875"/>
          <p14:tracePt t="13229" x="950913" y="6746875"/>
          <p14:tracePt t="13235" x="1011238" y="6756400"/>
          <p14:tracePt t="13243" x="1054100" y="6756400"/>
          <p14:tracePt t="13251" x="1079500" y="6756400"/>
          <p14:tracePt t="13259" x="1104900" y="6756400"/>
          <p14:tracePt t="13268" x="1112838" y="6756400"/>
          <p14:tracePt t="13299" x="1120775" y="6756400"/>
          <p14:tracePt t="13315" x="1130300" y="6756400"/>
          <p14:tracePt t="13332" x="1155700" y="6756400"/>
          <p14:tracePt t="13347" x="1163638" y="6756400"/>
          <p14:tracePt t="13355" x="1181100" y="6756400"/>
          <p14:tracePt t="13547" x="1163638" y="6756400"/>
          <p14:tracePt t="13563" x="1130300" y="6756400"/>
          <p14:tracePt t="13580" x="1112838" y="6756400"/>
          <p14:tracePt t="13588" x="1079500" y="6756400"/>
          <p14:tracePt t="13603" x="1054100" y="6756400"/>
          <p14:tracePt t="13611" x="1044575" y="6756400"/>
          <p14:tracePt t="13628" x="1019175" y="6756400"/>
          <p14:tracePt t="13644" x="1011238" y="6756400"/>
          <p14:tracePt t="13659" x="993775" y="6756400"/>
          <p14:tracePt t="13691" x="985838" y="6756400"/>
          <p14:tracePt t="13715" x="976313" y="6756400"/>
          <p14:tracePt t="13843" x="976313" y="6764338"/>
          <p14:tracePt t="13883" x="976313" y="6772275"/>
          <p14:tracePt t="13899" x="976313" y="6781800"/>
          <p14:tracePt t="13908" x="976313" y="6789738"/>
          <p14:tracePt t="13915" x="985838" y="6789738"/>
          <p14:tracePt t="13940" x="985838" y="6799263"/>
          <p14:tracePt t="14116" x="993775" y="6807200"/>
          <p14:tracePt t="14139" x="1011238" y="6807200"/>
          <p14:tracePt t="14163" x="1019175" y="6807200"/>
          <p14:tracePt t="14172" x="1028700" y="6807200"/>
          <p14:tracePt t="14179" x="1036638" y="6807200"/>
          <p14:tracePt t="14187" x="1054100" y="6807200"/>
          <p14:tracePt t="14195" x="1062038" y="6807200"/>
          <p14:tracePt t="14204" x="1069975" y="6807200"/>
          <p14:tracePt t="14211" x="1079500" y="6807200"/>
          <p14:tracePt t="14220" x="1087438" y="6807200"/>
          <p14:tracePt t="14243" x="1104900" y="6807200"/>
          <p14:tracePt t="14291" x="1112838" y="6807200"/>
          <p14:tracePt t="14299" x="1138238" y="6807200"/>
          <p14:tracePt t="14307" x="1147763" y="6807200"/>
          <p14:tracePt t="14315" x="1173163" y="6807200"/>
          <p14:tracePt t="14323" x="1181100" y="6807200"/>
          <p14:tracePt t="14332" x="1189038" y="6807200"/>
          <p14:tracePt t="14339" x="1206500" y="6807200"/>
          <p14:tracePt t="14347" x="1214438" y="6807200"/>
          <p14:tracePt t="14355" x="1223963" y="6807200"/>
          <p14:tracePt t="14363" x="1239838" y="6807200"/>
          <p14:tracePt t="14395" x="1249363" y="6807200"/>
          <p14:tracePt t="14411" x="1257300" y="6807200"/>
          <p14:tracePt t="15035" x="1265238" y="6807200"/>
          <p14:tracePt t="15043" x="1274763" y="6807200"/>
          <p14:tracePt t="15052" x="1282700" y="6815138"/>
          <p14:tracePt t="15059" x="1308100" y="6815138"/>
          <p14:tracePt t="15068" x="1350963" y="6815138"/>
          <p14:tracePt t="15076" x="1393825" y="6815138"/>
          <p14:tracePt t="15083" x="1452563" y="6815138"/>
          <p14:tracePt t="15091" x="1520825" y="6815138"/>
          <p14:tracePt t="15099" x="1597025" y="6815138"/>
          <p14:tracePt t="15108" x="1690688" y="6815138"/>
          <p14:tracePt t="15115" x="1766888" y="6815138"/>
          <p14:tracePt t="15125" x="1852613" y="6815138"/>
          <p14:tracePt t="15131" x="1903413" y="6815138"/>
          <p14:tracePt t="15139" x="1979613" y="6815138"/>
          <p14:tracePt t="15147" x="2038350" y="6815138"/>
          <p14:tracePt t="15155" x="2065338" y="6815138"/>
          <p14:tracePt t="15163" x="2081213" y="6815138"/>
          <p14:tracePt t="15172" x="2090738" y="6815138"/>
          <p14:tracePt t="15284" x="2081213" y="6815138"/>
          <p14:tracePt t="15291" x="2038350" y="6815138"/>
          <p14:tracePt t="15299" x="2005013" y="6815138"/>
          <p14:tracePt t="15307" x="1962150" y="6815138"/>
          <p14:tracePt t="15315" x="1911350" y="6815138"/>
          <p14:tracePt t="15324" x="1868488" y="6815138"/>
          <p14:tracePt t="15332" x="1817688" y="6815138"/>
          <p14:tracePt t="15340" x="1792288" y="6815138"/>
          <p14:tracePt t="15347" x="1758950" y="6815138"/>
          <p14:tracePt t="15355" x="1741488" y="6815138"/>
          <p14:tracePt t="15363" x="1733550" y="6815138"/>
          <p14:tracePt t="15372" x="1724025" y="6815138"/>
          <p14:tracePt t="15468" x="1733550" y="6815138"/>
          <p14:tracePt t="15475" x="1776413" y="6815138"/>
          <p14:tracePt t="15484" x="1827213" y="6815138"/>
          <p14:tracePt t="15492" x="1903413" y="6815138"/>
          <p14:tracePt t="15499" x="1954213" y="6815138"/>
          <p14:tracePt t="15507" x="2012950" y="6815138"/>
          <p14:tracePt t="15515" x="2090738" y="6815138"/>
          <p14:tracePt t="15523" x="2141538" y="6815138"/>
          <p14:tracePt t="15532" x="2200275" y="6815138"/>
          <p14:tracePt t="15539" x="2235200" y="6815138"/>
          <p14:tracePt t="15548" x="2260600" y="6815138"/>
          <p14:tracePt t="15555" x="2268538" y="6815138"/>
          <p14:tracePt t="15644" x="2243138" y="6815138"/>
          <p14:tracePt t="15651" x="2208213" y="6815138"/>
          <p14:tracePt t="15659" x="2174875" y="6815138"/>
          <p14:tracePt t="15667" x="2132013" y="6815138"/>
          <p14:tracePt t="15675" x="2098675" y="6815138"/>
          <p14:tracePt t="15683" x="2055813" y="6815138"/>
          <p14:tracePt t="15692" x="2012950" y="6815138"/>
          <p14:tracePt t="15700" x="1979613" y="6815138"/>
          <p14:tracePt t="15707" x="1946275" y="6815138"/>
          <p14:tracePt t="15715" x="1936750" y="6815138"/>
          <p14:tracePt t="15723" x="1911350" y="6815138"/>
          <p14:tracePt t="15787" x="1903413" y="6815138"/>
          <p14:tracePt t="15803" x="1911350" y="6815138"/>
          <p14:tracePt t="15811" x="1962150" y="6815138"/>
          <p14:tracePt t="15819" x="2005013" y="6815138"/>
          <p14:tracePt t="15827" x="2055813" y="6815138"/>
          <p14:tracePt t="15835" x="2081213" y="6815138"/>
          <p14:tracePt t="15844" x="2124075" y="6815138"/>
          <p14:tracePt t="15852" x="2141538" y="6815138"/>
          <p14:tracePt t="15860" x="2149475" y="6815138"/>
          <p14:tracePt t="15915" x="2132013" y="6815138"/>
          <p14:tracePt t="15923" x="2106613" y="6815138"/>
          <p14:tracePt t="15931" x="2081213" y="6815138"/>
          <p14:tracePt t="15939" x="2047875" y="6815138"/>
          <p14:tracePt t="15948" x="2030413" y="6815138"/>
          <p14:tracePt t="15955" x="2022475" y="6815138"/>
          <p14:tracePt t="15995" x="2012950" y="6824663"/>
          <p14:tracePt t="16043" x="2022475" y="6824663"/>
          <p14:tracePt t="16051" x="2030413" y="6824663"/>
          <p14:tracePt t="16060" x="2038350" y="6824663"/>
          <p14:tracePt t="16075" x="2047875" y="6824663"/>
          <p14:tracePt t="16492" x="2116138" y="6824663"/>
          <p14:tracePt t="16499" x="2174875" y="6824663"/>
          <p14:tracePt t="16507" x="2276475" y="6824663"/>
          <p14:tracePt t="16515" x="2344738" y="6824663"/>
          <p14:tracePt t="16523" x="2455863" y="6824663"/>
          <p14:tracePt t="16532" x="2574925" y="6824663"/>
          <p14:tracePt t="16540" x="2684463" y="6824663"/>
          <p14:tracePt t="16548" x="2795588" y="6824663"/>
          <p14:tracePt t="16554" x="2897188" y="6824663"/>
          <p14:tracePt t="16562" x="2990850" y="6824663"/>
          <p14:tracePt t="16571" x="3067050" y="6824663"/>
          <p14:tracePt t="16580" x="3109913" y="6824663"/>
          <p14:tracePt t="16588" x="3143250" y="6824663"/>
          <p14:tracePt t="16603" x="3160713" y="6824663"/>
          <p14:tracePt t="16883" x="3186113" y="6824663"/>
          <p14:tracePt t="16891" x="3228975" y="6824663"/>
          <p14:tracePt t="16900" x="3279775" y="6824663"/>
          <p14:tracePt t="16908" x="3355975" y="6824663"/>
          <p14:tracePt t="16916" x="3414713" y="6824663"/>
          <p14:tracePt t="16923" x="3525838" y="6824663"/>
          <p14:tracePt t="16931" x="3568700" y="6824663"/>
          <p14:tracePt t="16939" x="3644900" y="6789738"/>
          <p14:tracePt t="16948" x="3703638" y="6789738"/>
          <p14:tracePt t="16955" x="3746500" y="6789738"/>
          <p14:tracePt t="16964" x="3806825" y="6789738"/>
          <p14:tracePt t="16972" x="3848100" y="6789738"/>
          <p14:tracePt t="16979" x="3890963" y="6789738"/>
          <p14:tracePt t="16987" x="3933825" y="6789738"/>
          <p14:tracePt t="16995" x="3951288" y="6789738"/>
          <p14:tracePt t="17003" x="3967163" y="6789738"/>
          <p14:tracePt t="17812" x="3967163" y="6781800"/>
          <p14:tracePt t="17819" x="4044950" y="6688138"/>
          <p14:tracePt t="17827" x="4154488" y="6543675"/>
          <p14:tracePt t="17835" x="4341813" y="6305550"/>
          <p14:tracePt t="17843" x="4605338" y="5999163"/>
          <p14:tracePt t="17852" x="4851400" y="5702300"/>
          <p14:tracePt t="17860" x="5148263" y="5345113"/>
          <p14:tracePt t="17867" x="5446713" y="4997450"/>
          <p14:tracePt t="17875" x="5726113" y="4691063"/>
          <p14:tracePt t="17883" x="6032500" y="4384675"/>
          <p14:tracePt t="17892" x="6311900" y="4121150"/>
          <p14:tracePt t="17900" x="6550025" y="3935413"/>
          <p14:tracePt t="17908" x="6754813" y="3773488"/>
          <p14:tracePt t="17915" x="6907213" y="3654425"/>
          <p14:tracePt t="17923" x="7043738" y="3594100"/>
          <p14:tracePt t="17930" x="7119938" y="3535363"/>
          <p14:tracePt t="17940" x="7213600" y="3475038"/>
          <p14:tracePt t="17948" x="7307263" y="3424238"/>
          <p14:tracePt t="17955" x="7391400" y="3373438"/>
          <p14:tracePt t="17964" x="7485063" y="3322638"/>
          <p14:tracePt t="17971" x="7535863" y="3297238"/>
          <p14:tracePt t="17979" x="7612063" y="3254375"/>
          <p14:tracePt t="17987" x="7688263" y="3211513"/>
          <p14:tracePt t="17995" x="7748588" y="3186113"/>
          <p14:tracePt t="18004" x="7807325" y="3170238"/>
          <p14:tracePt t="18012" x="7885113" y="3152775"/>
          <p14:tracePt t="18020" x="7926388" y="3135313"/>
          <p14:tracePt t="18027" x="7977188" y="3127375"/>
          <p14:tracePt t="18035" x="8020050" y="3109913"/>
          <p14:tracePt t="18043" x="8037513" y="3101975"/>
          <p14:tracePt t="18051" x="8080375" y="3094038"/>
          <p14:tracePt t="18059" x="8105775" y="3084513"/>
          <p14:tracePt t="18067" x="8121650" y="3084513"/>
          <p14:tracePt t="18075" x="8156575" y="3067050"/>
          <p14:tracePt t="18083" x="8174038" y="3067050"/>
          <p14:tracePt t="18090" x="8189913" y="3067050"/>
          <p14:tracePt t="18099" x="8224838" y="3059113"/>
          <p14:tracePt t="18107" x="8232775" y="3059113"/>
          <p14:tracePt t="18116" x="8266113" y="3051175"/>
          <p14:tracePt t="18124" x="8291513" y="3033713"/>
          <p14:tracePt t="18131" x="8334375" y="3016250"/>
          <p14:tracePt t="18139" x="8377238" y="2982913"/>
          <p14:tracePt t="18147" x="8410575" y="2957513"/>
          <p14:tracePt t="18155" x="8462963" y="2914650"/>
          <p14:tracePt t="18163" x="8513763" y="2871788"/>
          <p14:tracePt t="18172" x="8539163" y="2863850"/>
          <p14:tracePt t="18180" x="8572500" y="2838450"/>
          <p14:tracePt t="18187" x="8589963" y="2820988"/>
          <p14:tracePt t="18195" x="8597900" y="2813050"/>
          <p14:tracePt t="18267" x="8597900" y="2805113"/>
          <p14:tracePt t="18276" x="8597900" y="2795588"/>
          <p14:tracePt t="18284" x="8597900" y="2778125"/>
          <p14:tracePt t="18291" x="8597900" y="2770188"/>
          <p14:tracePt t="18299" x="8597900" y="2762250"/>
          <p14:tracePt t="18307" x="8597900" y="2736850"/>
          <p14:tracePt t="18316" x="8597900" y="2727325"/>
          <p14:tracePt t="18325" x="8597900" y="2711450"/>
          <p14:tracePt t="18331" x="8589963" y="2693988"/>
          <p14:tracePt t="18347" x="8580438" y="2693988"/>
          <p14:tracePt t="18380" x="8572500" y="2686050"/>
          <p14:tracePt t="18827" x="8580438" y="2686050"/>
          <p14:tracePt t="18844" x="8589963" y="2686050"/>
          <p14:tracePt t="18900" x="8605838" y="2686050"/>
          <p14:tracePt t="18923" x="8615363" y="2686050"/>
          <p14:tracePt t="18931" x="8632825" y="2693988"/>
          <p14:tracePt t="18939" x="8632825" y="2719388"/>
          <p14:tracePt t="18947" x="8632825" y="2752725"/>
          <p14:tracePt t="18955" x="8632825" y="2770188"/>
          <p14:tracePt t="19523" x="8623300" y="2762250"/>
          <p14:tracePt t="19531" x="8615363" y="2762250"/>
          <p14:tracePt t="19540" x="8615363" y="2752725"/>
          <p14:tracePt t="19563" x="8615363" y="2744788"/>
          <p14:tracePt t="20284" x="8615363" y="2736850"/>
          <p14:tracePt t="20291" x="8640763" y="2736850"/>
          <p14:tracePt t="20299" x="8658225" y="2736850"/>
          <p14:tracePt t="20307" x="8709025" y="2727325"/>
          <p14:tracePt t="20316" x="8750300" y="2727325"/>
          <p14:tracePt t="20324" x="8777288" y="2711450"/>
          <p14:tracePt t="20332" x="8810625" y="2711450"/>
          <p14:tracePt t="20340" x="8843963" y="2701925"/>
          <p14:tracePt t="20347" x="8869363" y="2701925"/>
          <p14:tracePt t="20355" x="8904288" y="2701925"/>
          <p14:tracePt t="20363" x="8937625" y="2701925"/>
          <p14:tracePt t="20372" x="8963025" y="2701925"/>
          <p14:tracePt t="20381" x="9023350" y="2701925"/>
          <p14:tracePt t="20388" x="9074150" y="2701925"/>
          <p14:tracePt t="20394" x="9175750" y="2701925"/>
          <p14:tracePt t="20403" x="9277350" y="2701925"/>
          <p14:tracePt t="20411" x="9405938" y="2701925"/>
          <p14:tracePt t="20419" x="9532938" y="2701925"/>
          <p14:tracePt t="20428" x="9652000" y="2701925"/>
          <p14:tracePt t="20436" x="9796463" y="2686050"/>
          <p14:tracePt t="20443" x="9915525" y="2660650"/>
          <p14:tracePt t="20451" x="9999663" y="2651125"/>
          <p14:tracePt t="20459" x="10067925" y="2643188"/>
          <p14:tracePt t="20467" x="10126663" y="2643188"/>
          <p14:tracePt t="20475" x="10144125" y="2633663"/>
          <p14:tracePt t="20484" x="10179050" y="2625725"/>
          <p14:tracePt t="20492" x="10186988" y="2617788"/>
          <p14:tracePt t="20507" x="10204450" y="2617788"/>
          <p14:tracePt t="20515" x="10212388" y="2617788"/>
          <p14:tracePt t="20523" x="10237788" y="2608263"/>
          <p14:tracePt t="20532" x="10280650" y="2600325"/>
          <p14:tracePt t="20540" x="10298113" y="2600325"/>
          <p14:tracePt t="20547" x="10364788" y="2574925"/>
          <p14:tracePt t="20555" x="10433050" y="2574925"/>
          <p14:tracePt t="20563" x="10493375" y="2574925"/>
          <p14:tracePt t="20571" x="10569575" y="2566988"/>
          <p14:tracePt t="20580" x="10620375" y="2566988"/>
          <p14:tracePt t="20588" x="10671175" y="2557463"/>
          <p14:tracePt t="20596" x="10679113" y="2557463"/>
          <p14:tracePt t="20604" x="10696575" y="2549525"/>
          <p14:tracePt t="20701" x="10721975" y="2532063"/>
          <p14:tracePt t="20819" x="10729913" y="2532063"/>
          <p14:tracePt t="21083" x="10739438" y="2532063"/>
          <p14:tracePt t="21108" x="10756900" y="2532063"/>
          <p14:tracePt t="21115" x="10772775" y="2557463"/>
          <p14:tracePt t="21124" x="10782300" y="2566988"/>
          <p14:tracePt t="21131" x="10790238" y="2566988"/>
          <p14:tracePt t="21155" x="10790238" y="2574925"/>
          <p14:tracePt t="21163" x="10807700" y="2582863"/>
          <p14:tracePt t="21179" x="10815638" y="2592388"/>
          <p14:tracePt t="21211" x="10815638" y="2600325"/>
          <p14:tracePt t="21228" x="10815638" y="2608263"/>
          <p14:tracePt t="21235" x="10815638" y="2617788"/>
          <p14:tracePt t="21243" x="10815638" y="2625725"/>
          <p14:tracePt t="21260" x="10815638" y="2633663"/>
          <p14:tracePt t="21283" x="10823575" y="2660650"/>
          <p14:tracePt t="21475" x="10823575" y="2668588"/>
          <p14:tracePt t="21484" x="10823575" y="2701925"/>
          <p14:tracePt t="21492" x="10823575" y="2736850"/>
          <p14:tracePt t="21499" x="10823575" y="2778125"/>
          <p14:tracePt t="21507" x="10807700" y="2830513"/>
          <p14:tracePt t="21515" x="10798175" y="2889250"/>
          <p14:tracePt t="21523" x="10782300" y="2949575"/>
          <p14:tracePt t="21532" x="10747375" y="3025775"/>
          <p14:tracePt t="21540" x="10739438" y="3084513"/>
          <p14:tracePt t="21547" x="10704513" y="3119438"/>
          <p14:tracePt t="21555" x="10696575" y="3160713"/>
          <p14:tracePt t="21563" x="10688638" y="3211513"/>
          <p14:tracePt t="21571" x="10679113" y="3238500"/>
          <p14:tracePt t="21580" x="10663238" y="3279775"/>
          <p14:tracePt t="21587" x="10653713" y="3314700"/>
          <p14:tracePt t="21596" x="10645775" y="3340100"/>
          <p14:tracePt t="21603" x="10645775" y="3355975"/>
          <p14:tracePt t="21611" x="10645775" y="3382963"/>
          <p14:tracePt t="21619" x="10645775" y="3390900"/>
          <p14:tracePt t="21628" x="10645775" y="3424238"/>
          <p14:tracePt t="21635" x="10645775" y="3449638"/>
          <p14:tracePt t="21644" x="10645775" y="3475038"/>
          <p14:tracePt t="21651" x="10645775" y="3492500"/>
          <p14:tracePt t="21659" x="10645775" y="3502025"/>
          <p14:tracePt t="21667" x="10645775" y="3517900"/>
          <p14:tracePt t="21675" x="10645775" y="3527425"/>
          <p14:tracePt t="21683" x="10645775" y="3535363"/>
          <p14:tracePt t="21691" x="10645775" y="3552825"/>
          <p14:tracePt t="21700" x="10645775" y="3560763"/>
          <p14:tracePt t="21708" x="10645775" y="3568700"/>
          <p14:tracePt t="21732" x="10645775" y="3586163"/>
          <p14:tracePt t="21739" x="10653713" y="3603625"/>
          <p14:tracePt t="21788" x="10663238" y="3603625"/>
          <p14:tracePt t="21828" x="10671175" y="3603625"/>
          <p14:tracePt t="21908" x="10688638" y="3629025"/>
          <p14:tracePt t="21915" x="10704513" y="3636963"/>
          <p14:tracePt t="21923" x="10714038" y="3636963"/>
          <p14:tracePt t="21940" x="10721975" y="3636963"/>
          <p14:tracePt t="21947" x="10739438" y="3646488"/>
          <p14:tracePt t="21956" x="10747375" y="3646488"/>
          <p14:tracePt t="21964" x="10764838" y="3646488"/>
          <p14:tracePt t="21980" x="10782300" y="3646488"/>
          <p14:tracePt t="21987" x="10790238" y="3646488"/>
          <p14:tracePt t="22020" x="10798175" y="3646488"/>
          <p14:tracePt t="22035" x="10807700" y="3646488"/>
          <p14:tracePt t="22075" x="10807700" y="3636963"/>
          <p14:tracePt t="22092" x="10807700" y="3629025"/>
          <p14:tracePt t="22125" x="10807700" y="3603625"/>
          <p14:tracePt t="22132" x="10790238" y="3603625"/>
          <p14:tracePt t="22139" x="10782300" y="3594100"/>
          <p14:tracePt t="22147" x="10756900" y="3594100"/>
          <p14:tracePt t="22155" x="10714038" y="3594100"/>
          <p14:tracePt t="22163" x="10688638" y="3586163"/>
          <p14:tracePt t="22172" x="10663238" y="3586163"/>
          <p14:tracePt t="22179" x="10628313" y="3578225"/>
          <p14:tracePt t="22187" x="10594975" y="3578225"/>
          <p14:tracePt t="22195" x="10552113" y="3578225"/>
          <p14:tracePt t="22203" x="10534650" y="3560763"/>
          <p14:tracePt t="22211" x="10493375" y="3552825"/>
          <p14:tracePt t="22220" x="10458450" y="3552825"/>
          <p14:tracePt t="22227" x="10442575" y="3552825"/>
          <p14:tracePt t="22235" x="10415588" y="3552825"/>
          <p14:tracePt t="22243" x="10390188" y="3552825"/>
          <p14:tracePt t="22251" x="10382250" y="3552825"/>
          <p14:tracePt t="22259" x="10364788" y="3552825"/>
          <p14:tracePt t="22267" x="10348913" y="3552825"/>
          <p14:tracePt t="22275" x="10331450" y="3552825"/>
          <p14:tracePt t="22284" x="10306050" y="3552825"/>
          <p14:tracePt t="22291" x="10271125" y="3552825"/>
          <p14:tracePt t="22299" x="10255250" y="3552825"/>
          <p14:tracePt t="22307" x="10237788" y="3552825"/>
          <p14:tracePt t="22316" x="10194925" y="3560763"/>
          <p14:tracePt t="22324" x="10186988" y="3560763"/>
          <p14:tracePt t="22331" x="10179050" y="3568700"/>
          <p14:tracePt t="22340" x="10136188" y="3594100"/>
          <p14:tracePt t="22347" x="10126663" y="3603625"/>
          <p14:tracePt t="22355" x="10118725" y="3611563"/>
          <p14:tracePt t="22363" x="10093325" y="3629025"/>
          <p14:tracePt t="22372" x="10085388" y="3646488"/>
          <p14:tracePt t="22380" x="10075863" y="3654425"/>
          <p14:tracePt t="22388" x="10059988" y="3671888"/>
          <p14:tracePt t="22395" x="10059988" y="3679825"/>
          <p14:tracePt t="22403" x="10050463" y="3697288"/>
          <p14:tracePt t="22429" x="10050463" y="3713163"/>
          <p14:tracePt t="22444" x="10050463" y="3730625"/>
          <p14:tracePt t="22451" x="10059988" y="3730625"/>
          <p14:tracePt t="22459" x="10075863" y="3738563"/>
          <p14:tracePt t="22467" x="10093325" y="3738563"/>
          <p14:tracePt t="22475" x="10144125" y="3748088"/>
          <p14:tracePt t="22484" x="10194925" y="3748088"/>
          <p14:tracePt t="22492" x="10271125" y="3748088"/>
          <p14:tracePt t="22499" x="10331450" y="3748088"/>
          <p14:tracePt t="22507" x="10382250" y="3748088"/>
          <p14:tracePt t="22515" x="10467975" y="3748088"/>
          <p14:tracePt t="22523" x="10526713" y="3748088"/>
          <p14:tracePt t="22531" x="10577513" y="3738563"/>
          <p14:tracePt t="22540" x="10637838" y="3730625"/>
          <p14:tracePt t="22547" x="10679113" y="3722688"/>
          <p14:tracePt t="22554" x="10714038" y="3713163"/>
          <p14:tracePt t="22563" x="10721975" y="3713163"/>
          <p14:tracePt t="22571" x="10729913" y="3697288"/>
          <p14:tracePt t="22580" x="10739438" y="3697288"/>
          <p14:tracePt t="22587" x="10747375" y="3697288"/>
          <p14:tracePt t="22603" x="10756900" y="3687763"/>
          <p14:tracePt t="22619" x="10764838" y="3687763"/>
          <p14:tracePt t="22628" x="10772775" y="3687763"/>
          <p14:tracePt t="22644" x="10782300" y="3687763"/>
          <p14:tracePt t="22659" x="10782300" y="3679825"/>
          <p14:tracePt t="22675" x="10782300" y="3671888"/>
          <p14:tracePt t="22692" x="10782300" y="3662363"/>
          <p14:tracePt t="22723" x="10782300" y="3654425"/>
          <p14:tracePt t="22731" x="10764838" y="3646488"/>
          <p14:tracePt t="22739" x="10739438" y="3646488"/>
          <p14:tracePt t="22747" x="10721975" y="3646488"/>
          <p14:tracePt t="22756" x="10696575" y="3646488"/>
          <p14:tracePt t="22763" x="10653713" y="3646488"/>
          <p14:tracePt t="22771" x="10620375" y="3646488"/>
          <p14:tracePt t="22779" x="10569575" y="3646488"/>
          <p14:tracePt t="22787" x="10526713" y="3646488"/>
          <p14:tracePt t="22795" x="10483850" y="3646488"/>
          <p14:tracePt t="22804" x="10433050" y="3646488"/>
          <p14:tracePt t="22812" x="10407650" y="3646488"/>
          <p14:tracePt t="22819" x="10364788" y="3662363"/>
          <p14:tracePt t="22827" x="10364788" y="3671888"/>
          <p14:tracePt t="22835" x="10356850" y="3679825"/>
          <p14:tracePt t="22875" x="10356850" y="3697288"/>
          <p14:tracePt t="22883" x="10364788" y="3705225"/>
          <p14:tracePt t="22891" x="10390188" y="3705225"/>
          <p14:tracePt t="22900" x="10433050" y="3705225"/>
          <p14:tracePt t="22908" x="10483850" y="3705225"/>
          <p14:tracePt t="22915" x="10526713" y="3705225"/>
          <p14:tracePt t="22923" x="10569575" y="3705225"/>
          <p14:tracePt t="22931" x="10612438" y="3705225"/>
          <p14:tracePt t="22939" x="10645775" y="3705225"/>
          <p14:tracePt t="22948" x="10663238" y="3705225"/>
          <p14:tracePt t="22956" x="10679113" y="3705225"/>
          <p14:tracePt t="23035" x="10688638" y="3705225"/>
          <p14:tracePt t="23068" x="10679113" y="3705225"/>
          <p14:tracePt t="23083" x="10671175" y="3705225"/>
          <p14:tracePt t="23100" x="10663238" y="3705225"/>
          <p14:tracePt t="24636" x="10653713" y="3705225"/>
          <p14:tracePt t="24644" x="10628313" y="3705225"/>
          <p14:tracePt t="24652" x="10577513" y="3705225"/>
          <p14:tracePt t="24658" x="10534650" y="3705225"/>
          <p14:tracePt t="24667" x="10458450" y="3705225"/>
          <p14:tracePt t="24675" x="10374313" y="3730625"/>
          <p14:tracePt t="24685" x="10280650" y="3763963"/>
          <p14:tracePt t="24692" x="10212388" y="3763963"/>
          <p14:tracePt t="24701" x="10161588" y="3773488"/>
          <p14:tracePt t="24707" x="10101263" y="3781425"/>
          <p14:tracePt t="24715" x="10017125" y="3798888"/>
          <p14:tracePt t="24723" x="9974263" y="3798888"/>
          <p14:tracePt t="24731" x="9898063" y="3824288"/>
          <p14:tracePt t="24740" x="9821863" y="3832225"/>
          <p14:tracePt t="24748" x="9736138" y="3867150"/>
          <p14:tracePt t="24755" x="9652000" y="3892550"/>
          <p14:tracePt t="24763" x="9515475" y="3908425"/>
          <p14:tracePt t="24771" x="9421813" y="3925888"/>
          <p14:tracePt t="24779" x="9286875" y="3951288"/>
          <p14:tracePt t="24787" x="9175750" y="3968750"/>
          <p14:tracePt t="24795" x="9005888" y="3968750"/>
          <p14:tracePt t="24804" x="8878888" y="3968750"/>
          <p14:tracePt t="24811" x="8750300" y="3994150"/>
          <p14:tracePt t="24819" x="8658225" y="4002088"/>
          <p14:tracePt t="24826" x="8623300" y="4019550"/>
          <p14:tracePt t="24843" x="8615363" y="4019550"/>
          <p14:tracePt t="25148" x="8605838" y="4019550"/>
          <p14:tracePt t="25172" x="8597900" y="4019550"/>
          <p14:tracePt t="25180" x="8589963" y="4019550"/>
          <p14:tracePt t="25195" x="8580438" y="4019550"/>
          <p14:tracePt t="25213" x="8547100" y="4027488"/>
          <p14:tracePt t="25220" x="8539163" y="4027488"/>
          <p14:tracePt t="25229" x="8521700" y="4052888"/>
          <p14:tracePt t="25235" x="8478838" y="4079875"/>
          <p14:tracePt t="25243" x="8428038" y="4130675"/>
          <p14:tracePt t="25251" x="8394700" y="4164013"/>
          <p14:tracePt t="25260" x="8343900" y="4189413"/>
          <p14:tracePt t="25268" x="8308975" y="4206875"/>
          <p14:tracePt t="25276" x="8283575" y="4224338"/>
          <p14:tracePt t="25284" x="8275638" y="4232275"/>
          <p14:tracePt t="25291" x="8258175" y="4249738"/>
          <p14:tracePt t="25298" x="8250238" y="4249738"/>
          <p14:tracePt t="25307" x="8232775" y="4249738"/>
          <p14:tracePt t="25363" x="8224838" y="4257675"/>
          <p14:tracePt t="26188" x="8199438" y="4265613"/>
          <p14:tracePt t="26195" x="8164513" y="4265613"/>
          <p14:tracePt t="26203" x="8113713" y="4283075"/>
          <p14:tracePt t="26212" x="8054975" y="4283075"/>
          <p14:tracePt t="26220" x="7994650" y="4300538"/>
          <p14:tracePt t="26229" x="7935913" y="4300538"/>
          <p14:tracePt t="26235" x="7867650" y="4308475"/>
          <p14:tracePt t="26243" x="7773988" y="4308475"/>
          <p14:tracePt t="26251" x="7705725" y="4308475"/>
          <p14:tracePt t="26259" x="7604125" y="4308475"/>
          <p14:tracePt t="26269" x="7553325" y="4308475"/>
          <p14:tracePt t="26276" x="7502525" y="4308475"/>
          <p14:tracePt t="26283" x="7477125" y="4308475"/>
          <p14:tracePt t="26290" x="7442200" y="4308475"/>
          <p14:tracePt t="26299" x="7434263" y="4308475"/>
          <p14:tracePt t="26307" x="7416800" y="4308475"/>
          <p14:tracePt t="26315" x="7391400" y="4308475"/>
          <p14:tracePt t="26323" x="7373938" y="4308475"/>
          <p14:tracePt t="26332" x="7358063" y="4308475"/>
          <p14:tracePt t="26339" x="7332663" y="4308475"/>
          <p14:tracePt t="26347" x="7315200" y="4308475"/>
          <p14:tracePt t="26355" x="7289800" y="4308475"/>
          <p14:tracePt t="26363" x="7272338" y="4316413"/>
          <p14:tracePt t="26372" x="7264400" y="4316413"/>
          <p14:tracePt t="26380" x="7256463" y="4316413"/>
          <p14:tracePt t="26387" x="7246938" y="4316413"/>
          <p14:tracePt t="26395" x="7239000" y="4316413"/>
          <p14:tracePt t="26403" x="7229475" y="4316413"/>
          <p14:tracePt t="26411" x="7221538" y="4316413"/>
          <p14:tracePt t="26428" x="7196138" y="4316413"/>
          <p14:tracePt t="26435" x="7170738" y="4316413"/>
          <p14:tracePt t="26443" x="7145338" y="4316413"/>
          <p14:tracePt t="26451" x="7119938" y="4316413"/>
          <p14:tracePt t="26459" x="7094538" y="4316413"/>
          <p14:tracePt t="26467" x="7077075" y="4316413"/>
          <p14:tracePt t="26475" x="7051675" y="4316413"/>
          <p14:tracePt t="26484" x="7034213" y="4316413"/>
          <p14:tracePt t="26493" x="7018338" y="4316413"/>
          <p14:tracePt t="26499" x="7008813" y="4316413"/>
          <p14:tracePt t="26506" x="7000875" y="4316413"/>
          <p14:tracePt t="26524" x="6983413" y="4316413"/>
          <p14:tracePt t="26531" x="6975475" y="4316413"/>
          <p14:tracePt t="26548" x="6967538" y="4316413"/>
          <p14:tracePt t="26555" x="6950075" y="4316413"/>
          <p14:tracePt t="26563" x="6932613" y="4316413"/>
          <p14:tracePt t="26571" x="6907213" y="4316413"/>
          <p14:tracePt t="26580" x="6899275" y="4316413"/>
          <p14:tracePt t="26588" x="6881813" y="4316413"/>
          <p14:tracePt t="26603" x="6873875" y="4316413"/>
          <p14:tracePt t="26701" x="6864350" y="4316413"/>
          <p14:tracePt t="26715" x="6856413" y="4316413"/>
          <p14:tracePt t="26740" x="6848475" y="4316413"/>
          <p14:tracePt t="26755" x="6838950" y="4316413"/>
          <p14:tracePt t="26771" x="6831013" y="4316413"/>
          <p14:tracePt t="26795" x="6823075" y="4316413"/>
          <p14:tracePt t="26811" x="6813550" y="4316413"/>
          <p14:tracePt t="26819" x="6805613" y="4316413"/>
          <p14:tracePt t="26827" x="6805613" y="4325938"/>
          <p14:tracePt t="26867" x="6797675" y="4333875"/>
          <p14:tracePt t="26883" x="6788150" y="4333875"/>
          <p14:tracePt t="26964" x="6813550" y="4333875"/>
          <p14:tracePt t="26971" x="6873875" y="4333875"/>
          <p14:tracePt t="26979" x="6967538" y="4333875"/>
          <p14:tracePt t="26987" x="7085013" y="4333875"/>
          <p14:tracePt t="26995" x="7221538" y="4333875"/>
          <p14:tracePt t="27003" x="7373938" y="4333875"/>
          <p14:tracePt t="27012" x="7527925" y="4333875"/>
          <p14:tracePt t="27019" x="7688263" y="4333875"/>
          <p14:tracePt t="27027" x="7842250" y="4333875"/>
          <p14:tracePt t="27035" x="7969250" y="4333875"/>
          <p14:tracePt t="27043" x="8080375" y="4333875"/>
          <p14:tracePt t="27052" x="8189913" y="4333875"/>
          <p14:tracePt t="27060" x="8275638" y="4333875"/>
          <p14:tracePt t="27068" x="8351838" y="4333875"/>
          <p14:tracePt t="27075" x="8402638" y="4333875"/>
          <p14:tracePt t="27083" x="8478838" y="4333875"/>
          <p14:tracePt t="27091" x="8539163" y="4333875"/>
          <p14:tracePt t="27099" x="8580438" y="4333875"/>
          <p14:tracePt t="27108" x="8640763" y="4333875"/>
          <p14:tracePt t="27116" x="8691563" y="4333875"/>
          <p14:tracePt t="27124" x="8734425" y="4333875"/>
          <p14:tracePt t="27131" x="8785225" y="4333875"/>
          <p14:tracePt t="27139" x="8810625" y="4333875"/>
          <p14:tracePt t="27147" x="8836025" y="4333875"/>
          <p14:tracePt t="27212" x="8810625" y="4333875"/>
          <p14:tracePt t="27220" x="8767763" y="4341813"/>
          <p14:tracePt t="27228" x="8724900" y="4341813"/>
          <p14:tracePt t="27235" x="8666163" y="4351338"/>
          <p14:tracePt t="27243" x="8589963" y="4359275"/>
          <p14:tracePt t="27251" x="8504238" y="4368800"/>
          <p14:tracePt t="27260" x="8420100" y="4384675"/>
          <p14:tracePt t="27269" x="8318500" y="4384675"/>
          <p14:tracePt t="27275" x="8189913" y="4384675"/>
          <p14:tracePt t="27284" x="8080375" y="4384675"/>
          <p14:tracePt t="27291" x="7969250" y="4384675"/>
          <p14:tracePt t="27299" x="7859713" y="4384675"/>
          <p14:tracePt t="27307" x="7731125" y="4384675"/>
          <p14:tracePt t="27316" x="7612063" y="4384675"/>
          <p14:tracePt t="27324" x="7502525" y="4384675"/>
          <p14:tracePt t="27332" x="7391400" y="4384675"/>
          <p14:tracePt t="27340" x="7315200" y="4384675"/>
          <p14:tracePt t="27347" x="7229475" y="4384675"/>
          <p14:tracePt t="27355" x="7188200" y="4384675"/>
          <p14:tracePt t="27363" x="7162800" y="4384675"/>
          <p14:tracePt t="27372" x="7153275" y="4384675"/>
          <p14:tracePt t="28371" x="7229475" y="4384675"/>
          <p14:tracePt t="28380" x="7340600" y="4384675"/>
          <p14:tracePt t="28388" x="7467600" y="4384675"/>
          <p14:tracePt t="28395" x="7604125" y="4384675"/>
          <p14:tracePt t="28403" x="7748588" y="4384675"/>
          <p14:tracePt t="28411" x="7900988" y="4384675"/>
          <p14:tracePt t="28419" x="8037513" y="4384675"/>
          <p14:tracePt t="28428" x="8164513" y="4384675"/>
          <p14:tracePt t="28436" x="8283575" y="4384675"/>
          <p14:tracePt t="28444" x="8377238" y="4384675"/>
          <p14:tracePt t="28451" x="8478838" y="4384675"/>
          <p14:tracePt t="28459" x="8547100" y="4384675"/>
          <p14:tracePt t="28468" x="8648700" y="4384675"/>
          <p14:tracePt t="28475" x="8716963" y="4384675"/>
          <p14:tracePt t="28484" x="8818563" y="4384675"/>
          <p14:tracePt t="28492" x="8921750" y="4402138"/>
          <p14:tracePt t="28499" x="9031288" y="4402138"/>
          <p14:tracePt t="28507" x="9142413" y="4402138"/>
          <p14:tracePt t="28515" x="9261475" y="4435475"/>
          <p14:tracePt t="28523" x="9405938" y="4435475"/>
          <p14:tracePt t="28532" x="9515475" y="4460875"/>
          <p14:tracePt t="28539" x="9617075" y="4478338"/>
          <p14:tracePt t="28548" x="9720263" y="4495800"/>
          <p14:tracePt t="28555" x="9796463" y="4503738"/>
          <p14:tracePt t="28563" x="9864725" y="4503738"/>
          <p14:tracePt t="28571" x="9923463" y="4513263"/>
          <p14:tracePt t="28580" x="9974263" y="4529138"/>
          <p14:tracePt t="28588" x="10009188" y="4538663"/>
          <p14:tracePt t="28595" x="10017125" y="4546600"/>
          <p14:tracePt t="28603" x="10059988" y="4564063"/>
          <p14:tracePt t="28611" x="10085388" y="4579938"/>
          <p14:tracePt t="28619" x="10110788" y="4589463"/>
          <p14:tracePt t="28627" x="10144125" y="4614863"/>
          <p14:tracePt t="28636" x="10153650" y="4622800"/>
          <p14:tracePt t="28644" x="10169525" y="4630738"/>
          <p14:tracePt t="28652" x="10179050" y="4640263"/>
          <p14:tracePt t="28659" x="10194925" y="4657725"/>
          <p14:tracePt t="28676" x="10212388" y="4683125"/>
          <p14:tracePt t="28684" x="10220325" y="4699000"/>
          <p14:tracePt t="28691" x="10220325" y="4716463"/>
          <p14:tracePt t="28700" x="10229850" y="4749800"/>
          <p14:tracePt t="28707" x="10237788" y="4784725"/>
          <p14:tracePt t="28715" x="10245725" y="4810125"/>
          <p14:tracePt t="28723" x="10255250" y="4843463"/>
          <p14:tracePt t="28731" x="10255250" y="4868863"/>
          <p14:tracePt t="28739" x="10255250" y="4911725"/>
          <p14:tracePt t="28748" x="10255250" y="4937125"/>
          <p14:tracePt t="28756" x="10255250" y="4979988"/>
          <p14:tracePt t="28763" x="10271125" y="5013325"/>
          <p14:tracePt t="28771" x="10313988" y="5064125"/>
          <p14:tracePt t="28779" x="10339388" y="5116513"/>
          <p14:tracePt t="28787" x="10356850" y="5132388"/>
          <p14:tracePt t="28795" x="10390188" y="5167313"/>
          <p14:tracePt t="28805" x="10415588" y="5175250"/>
          <p14:tracePt t="28812" x="10442575" y="5175250"/>
          <p14:tracePt t="28819" x="10450513" y="5175250"/>
          <p14:tracePt t="28827" x="10458450" y="5175250"/>
          <p14:tracePt t="28835" x="10467975" y="5175250"/>
          <p14:tracePt t="28843" x="10483850" y="5175250"/>
          <p14:tracePt t="28852" x="10493375" y="5175250"/>
          <p14:tracePt t="28860" x="10501313" y="5175250"/>
          <p14:tracePt t="28867" x="10534650" y="5149850"/>
          <p14:tracePt t="28875" x="10544175" y="5141913"/>
          <p14:tracePt t="28883" x="10569575" y="5132388"/>
          <p14:tracePt t="28892" x="10585450" y="5116513"/>
          <p14:tracePt t="28899" x="10594975" y="5106988"/>
          <p14:tracePt t="28909" x="10612438" y="5081588"/>
          <p14:tracePt t="28915" x="10612438" y="5073650"/>
          <p14:tracePt t="28923" x="10612438" y="5038725"/>
          <p14:tracePt t="28931" x="10612438" y="5005388"/>
          <p14:tracePt t="28939" x="10612438" y="4962525"/>
          <p14:tracePt t="28948" x="10612438" y="4919663"/>
          <p14:tracePt t="28955" x="10612438" y="4886325"/>
          <p14:tracePt t="28964" x="10612438" y="4860925"/>
          <p14:tracePt t="28972" x="10602913" y="4827588"/>
          <p14:tracePt t="28979" x="10594975" y="4802188"/>
          <p14:tracePt t="28987" x="10594975" y="4792663"/>
          <p14:tracePt t="28995" x="10594975" y="4775200"/>
          <p14:tracePt t="29003" x="10594975" y="4767263"/>
          <p14:tracePt t="29012" x="10594975" y="4759325"/>
          <p14:tracePt t="29051" x="10585450" y="4749800"/>
          <p14:tracePt t="29083" x="10585450" y="4741863"/>
          <p14:tracePt t="29204" x="10577513" y="4759325"/>
          <p14:tracePt t="29212" x="10577513" y="4818063"/>
          <p14:tracePt t="29220" x="10577513" y="4886325"/>
          <p14:tracePt t="29228" x="10560050" y="4962525"/>
          <p14:tracePt t="29235" x="10560050" y="5030788"/>
          <p14:tracePt t="29243" x="10560050" y="5132388"/>
          <p14:tracePt t="29251" x="10560050" y="5226050"/>
          <p14:tracePt t="29259" x="10569575" y="5319713"/>
          <p14:tracePt t="29268" x="10585450" y="5405438"/>
          <p14:tracePt t="29276" x="10637838" y="5524500"/>
          <p14:tracePt t="29283" x="10671175" y="5583238"/>
          <p14:tracePt t="29291" x="10704513" y="5626100"/>
          <p14:tracePt t="29299" x="10739438" y="5651500"/>
          <p14:tracePt t="29307" x="10764838" y="5676900"/>
          <p14:tracePt t="29315" x="10798175" y="5684838"/>
          <p14:tracePt t="29324" x="10807700" y="5684838"/>
          <p14:tracePt t="29332" x="10815638" y="5684838"/>
          <p14:tracePt t="29987" x="10807700" y="5684838"/>
          <p14:tracePt t="30004" x="10798175" y="5684838"/>
          <p14:tracePt t="30012" x="10790238" y="5684838"/>
          <p14:tracePt t="30020" x="10772775" y="5684838"/>
          <p14:tracePt t="30027" x="10756900" y="5684838"/>
          <p14:tracePt t="30035" x="10747375" y="5684838"/>
          <p14:tracePt t="30043" x="10729913" y="5684838"/>
          <p14:tracePt t="30051" x="10721975" y="5684838"/>
          <p14:tracePt t="30060" x="10704513" y="5694363"/>
          <p14:tracePt t="30068" x="10696575" y="5694363"/>
          <p14:tracePt t="30091" x="10688638" y="5694363"/>
          <p14:tracePt t="30164" x="10671175" y="5694363"/>
          <p14:tracePt t="30180" x="10645775" y="5694363"/>
          <p14:tracePt t="30187" x="10637838" y="5694363"/>
          <p14:tracePt t="30195" x="10620375" y="5676900"/>
          <p14:tracePt t="30203" x="10602913" y="5659438"/>
          <p14:tracePt t="30211" x="10602913" y="5634038"/>
          <p14:tracePt t="30219" x="10602913" y="5591175"/>
          <p14:tracePt t="30228" x="10585450" y="5524500"/>
          <p14:tracePt t="30235" x="10560050" y="5456238"/>
          <p14:tracePt t="30242" x="10544175" y="5387975"/>
          <p14:tracePt t="30251" x="10544175" y="5345113"/>
          <p14:tracePt t="30259" x="10509250" y="5286375"/>
          <p14:tracePt t="30268" x="10509250" y="5260975"/>
          <p14:tracePt t="30276" x="10501313" y="5226050"/>
          <p14:tracePt t="30282" x="10501313" y="5208588"/>
          <p14:tracePt t="30291" x="10501313" y="5175250"/>
          <p14:tracePt t="30299" x="10493375" y="5157788"/>
          <p14:tracePt t="30307" x="10483850" y="5124450"/>
          <p14:tracePt t="30316" x="10483850" y="5106988"/>
          <p14:tracePt t="30323" x="10483850" y="5081588"/>
          <p14:tracePt t="30332" x="10483850" y="5056188"/>
          <p14:tracePt t="30339" x="10483850" y="5048250"/>
          <p14:tracePt t="30347" x="10483850" y="5013325"/>
          <p14:tracePt t="30355" x="10483850" y="4987925"/>
          <p14:tracePt t="30363" x="10483850" y="4979988"/>
          <p14:tracePt t="30372" x="10483850" y="4954588"/>
          <p14:tracePt t="30380" x="10483850" y="4946650"/>
          <p14:tracePt t="30388" x="10483850" y="4937125"/>
          <p14:tracePt t="30394" x="10483850" y="4919663"/>
          <p14:tracePt t="30412" x="10483850" y="4911725"/>
          <p14:tracePt t="30420" x="10483850" y="4903788"/>
          <p14:tracePt t="30435" x="10483850" y="4894263"/>
          <p14:tracePt t="30444" x="10483850" y="4886325"/>
          <p14:tracePt t="30619" x="10475913" y="4886325"/>
          <p14:tracePt t="30627" x="10467975" y="4886325"/>
          <p14:tracePt t="30684" x="10458450" y="4894263"/>
          <p14:tracePt t="30700" x="10458450" y="4903788"/>
          <p14:tracePt t="30724" x="10442575" y="4911725"/>
          <p14:tracePt t="30757" x="10442575" y="4919663"/>
          <p14:tracePt t="30771" x="10450513" y="4929188"/>
          <p14:tracePt t="30788" x="10467975" y="4937125"/>
          <p14:tracePt t="30796" x="10475913" y="4937125"/>
          <p14:tracePt t="30804" x="10493375" y="4946650"/>
          <p14:tracePt t="30812" x="10501313" y="4954588"/>
          <p14:tracePt t="30819" x="10518775" y="4954588"/>
          <p14:tracePt t="30827" x="10534650" y="4962525"/>
          <p14:tracePt t="30835" x="10552113" y="4962525"/>
          <p14:tracePt t="30843" x="10577513" y="4962525"/>
          <p14:tracePt t="30852" x="10585450" y="4962525"/>
          <p14:tracePt t="30860" x="10612438" y="4962525"/>
          <p14:tracePt t="30867" x="10645775" y="4962525"/>
          <p14:tracePt t="30875" x="10653713" y="4962525"/>
          <p14:tracePt t="30883" x="10663238" y="4962525"/>
          <p14:tracePt t="30891" x="10671175" y="4962525"/>
          <p14:tracePt t="30900" x="10679113" y="4962525"/>
          <p14:tracePt t="31260" x="10679113" y="4972050"/>
          <p14:tracePt t="31635" x="10679113" y="4979988"/>
          <p14:tracePt t="31707" x="10653713" y="4987925"/>
          <p14:tracePt t="31723" x="10645775" y="4987925"/>
          <p14:tracePt t="31731" x="10645775" y="4997450"/>
          <p14:tracePt t="31749" x="10637838" y="5005388"/>
          <p14:tracePt t="31756" x="10620375" y="5022850"/>
          <p14:tracePt t="31780" x="10602913" y="5038725"/>
          <p14:tracePt t="31788" x="10585450" y="5064125"/>
          <p14:tracePt t="31794" x="10577513" y="5081588"/>
          <p14:tracePt t="31803" x="10569575" y="5132388"/>
          <p14:tracePt t="31811" x="10560050" y="5157788"/>
          <p14:tracePt t="31819" x="10544175" y="5208588"/>
          <p14:tracePt t="31827" x="10526713" y="5268913"/>
          <p14:tracePt t="31835" x="10493375" y="5345113"/>
          <p14:tracePt t="31843" x="10467975" y="5405438"/>
          <p14:tracePt t="31852" x="10458450" y="5464175"/>
          <p14:tracePt t="31860" x="10442575" y="5507038"/>
          <p14:tracePt t="31867" x="10433050" y="5575300"/>
          <p14:tracePt t="31875" x="10425113" y="5608638"/>
          <p14:tracePt t="31883" x="10415588" y="5641975"/>
          <p14:tracePt t="31891" x="10399713" y="5676900"/>
          <p14:tracePt t="31899" x="10390188" y="5702300"/>
          <p14:tracePt t="31908" x="10382250" y="5719763"/>
          <p14:tracePt t="31915" x="10374313" y="5735638"/>
          <p14:tracePt t="31923" x="10348913" y="5761038"/>
          <p14:tracePt t="31931" x="10348913" y="5788025"/>
          <p14:tracePt t="31939" x="10339388" y="5813425"/>
          <p14:tracePt t="31948" x="10313988" y="5846763"/>
          <p14:tracePt t="31956" x="10306050" y="5854700"/>
          <p14:tracePt t="31964" x="10280650" y="5880100"/>
          <p14:tracePt t="31971" x="10271125" y="5905500"/>
          <p14:tracePt t="31979" x="10255250" y="5932488"/>
          <p14:tracePt t="31987" x="10237788" y="5948363"/>
          <p14:tracePt t="31996" x="10220325" y="5957888"/>
          <p14:tracePt t="32003" x="10220325" y="5973763"/>
          <p14:tracePt t="32012" x="10204450" y="5991225"/>
          <p14:tracePt t="32020" x="10186988" y="5991225"/>
          <p14:tracePt t="32027" x="10169525" y="6016625"/>
          <p14:tracePt t="32035" x="10153650" y="6024563"/>
          <p14:tracePt t="32043" x="10136188" y="6024563"/>
          <p14:tracePt t="32052" x="10118725" y="6024563"/>
          <p14:tracePt t="32068" x="10101263" y="6024563"/>
          <p14:tracePt t="32075" x="10093325" y="6024563"/>
          <p14:tracePt t="32091" x="10085388" y="6034088"/>
          <p14:tracePt t="32125" x="10075863" y="6042025"/>
          <p14:tracePt t="32187" x="10059988" y="6049963"/>
          <p14:tracePt t="32228" x="10050463" y="6049963"/>
          <p14:tracePt t="32259" x="10042525" y="6049963"/>
          <p14:tracePt t="32291" x="10025063" y="6059488"/>
          <p14:tracePt t="32308" x="10025063" y="6067425"/>
          <p14:tracePt t="32316" x="10017125" y="6076950"/>
          <p14:tracePt t="32435" x="10017125" y="6084888"/>
          <p14:tracePt t="32443" x="10017125" y="6092825"/>
          <p14:tracePt t="32467" x="10017125" y="6102350"/>
          <p14:tracePt t="32475" x="9999663" y="6118225"/>
          <p14:tracePt t="32492" x="9999663" y="6143625"/>
          <p14:tracePt t="32499" x="9991725" y="6143625"/>
          <p14:tracePt t="33580" x="9956800" y="6143625"/>
          <p14:tracePt t="33588" x="9829800" y="6161088"/>
          <p14:tracePt t="33595" x="9634538" y="6161088"/>
          <p14:tracePt t="33603" x="9405938" y="6161088"/>
          <p14:tracePt t="33611" x="9082088" y="6161088"/>
          <p14:tracePt t="33619" x="8615363" y="6127750"/>
          <p14:tracePt t="33627" x="8139113" y="6067425"/>
          <p14:tracePt t="33635" x="7578725" y="5983288"/>
          <p14:tracePt t="33644" x="6983413" y="5854700"/>
          <p14:tracePt t="33652" x="6430963" y="5694363"/>
          <p14:tracePt t="33659" x="5946775" y="5549900"/>
          <p14:tracePt t="33667" x="5421313" y="5337175"/>
          <p14:tracePt t="33675" x="4884738" y="5056188"/>
          <p14:tracePt t="33684" x="4476750" y="4749800"/>
          <p14:tracePt t="33692" x="4010025" y="4419600"/>
          <p14:tracePt t="33701" x="3636963" y="4113213"/>
          <p14:tracePt t="33708" x="3297238" y="3781425"/>
          <p14:tracePt t="33715" x="2965450" y="3467100"/>
          <p14:tracePt t="33723" x="2701925" y="3160713"/>
          <p14:tracePt t="33731" x="2514600" y="2990850"/>
          <p14:tracePt t="33740" x="2379663" y="2813050"/>
          <p14:tracePt t="33748" x="2200275" y="2524125"/>
          <p14:tracePt t="33756" x="2022475" y="2311400"/>
          <p14:tracePt t="33763" x="1928813" y="2098675"/>
          <p14:tracePt t="33771" x="1843088" y="1979613"/>
          <p14:tracePt t="33779" x="1776413" y="1860550"/>
          <p14:tracePt t="33787" x="1698625" y="1725613"/>
          <p14:tracePt t="33795" x="1647825" y="1571625"/>
          <p14:tracePt t="33804" x="1614488" y="1444625"/>
          <p14:tracePt t="33811" x="1579563" y="1317625"/>
          <p14:tracePt t="33819" x="1528763" y="1198563"/>
          <p14:tracePt t="33827" x="1470025" y="1079500"/>
          <p14:tracePt t="33835" x="1435100" y="993775"/>
          <p14:tracePt t="33843" x="1393825" y="892175"/>
          <p14:tracePt t="33852" x="1358900" y="815975"/>
          <p14:tracePt t="33859" x="1325563" y="714375"/>
          <p14:tracePt t="33867" x="1290638" y="636588"/>
          <p14:tracePt t="33874" x="1274763" y="534988"/>
          <p14:tracePt t="33883" x="1239838" y="433388"/>
          <p14:tracePt t="33892" x="1214438" y="357188"/>
          <p14:tracePt t="33900" x="1173163" y="263525"/>
          <p14:tracePt t="33908" x="1120775" y="177800"/>
          <p14:tracePt t="33916" x="1079500" y="111125"/>
          <p14:tracePt t="33923" x="1054100" y="50800"/>
          <p14:tracePt t="33931" x="1011238" y="174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10B-795A-4FB5-B703-D82AE627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sz="5400" b="1" dirty="0"/>
              <a:t>Non-Uniform spaced LAA vs Uniform LAA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99896-6B83-4F34-BE95-AF3862A65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63" y="1372563"/>
            <a:ext cx="5291666" cy="3968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C5F983-AE2D-4260-95B9-A5FC8D690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38" y="1372562"/>
            <a:ext cx="5291667" cy="396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5F1FE6-D1F9-4C6B-8FFA-9F037D718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0" y="5501535"/>
            <a:ext cx="5540642" cy="991340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E2303FEF-3868-40A2-85D8-56BC3C70B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b="88801"/>
          <a:stretch/>
        </p:blipFill>
        <p:spPr>
          <a:xfrm>
            <a:off x="5925747" y="5341312"/>
            <a:ext cx="6178703" cy="409270"/>
          </a:xfr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2C618909-682B-41E2-B36C-74CF8580A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055" b="48476"/>
          <a:stretch/>
        </p:blipFill>
        <p:spPr>
          <a:xfrm>
            <a:off x="5925748" y="5744821"/>
            <a:ext cx="6178703" cy="748054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8F155DA-6065-4AB3-BA0F-46BB9C78A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0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93"/>
    </mc:Choice>
    <mc:Fallback>
      <p:transition spd="slow" advTm="35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3" x="212725" y="935038"/>
          <p14:tracePt t="381" x="230188" y="935038"/>
          <p14:tracePt t="406" x="238125" y="935038"/>
          <p14:tracePt t="421" x="246063" y="935038"/>
          <p14:tracePt t="454" x="255588" y="935038"/>
          <p14:tracePt t="589" x="263525" y="935038"/>
          <p14:tracePt t="606" x="271463" y="935038"/>
          <p14:tracePt t="654" x="280988" y="942975"/>
          <p14:tracePt t="702" x="288925" y="942975"/>
          <p14:tracePt t="718" x="296863" y="942975"/>
          <p14:tracePt t="726" x="296863" y="952500"/>
          <p14:tracePt t="749" x="322263" y="960438"/>
          <p14:tracePt t="765" x="331788" y="960438"/>
          <p14:tracePt t="773" x="357188" y="960438"/>
          <p14:tracePt t="781" x="373063" y="968375"/>
          <p14:tracePt t="789" x="415925" y="968375"/>
          <p14:tracePt t="797" x="466725" y="985838"/>
          <p14:tracePt t="805" x="509588" y="985838"/>
          <p14:tracePt t="814" x="544513" y="993775"/>
          <p14:tracePt t="822" x="577850" y="993775"/>
          <p14:tracePt t="830" x="585788" y="993775"/>
          <p14:tracePt t="837" x="611188" y="993775"/>
          <p14:tracePt t="845" x="620713" y="993775"/>
          <p14:tracePt t="2629" x="620713" y="1003300"/>
          <p14:tracePt t="2637" x="646113" y="1011238"/>
          <p14:tracePt t="2646" x="654050" y="1011238"/>
          <p14:tracePt t="2653" x="688975" y="1019175"/>
          <p14:tracePt t="2662" x="714375" y="1019175"/>
          <p14:tracePt t="2669" x="739775" y="1019175"/>
          <p14:tracePt t="2678" x="765175" y="1019175"/>
          <p14:tracePt t="2685" x="806450" y="1019175"/>
          <p14:tracePt t="2693" x="866775" y="1019175"/>
          <p14:tracePt t="2701" x="950913" y="1019175"/>
          <p14:tracePt t="2709" x="1036638" y="1019175"/>
          <p14:tracePt t="2718" x="1120775" y="1019175"/>
          <p14:tracePt t="2725" x="1223963" y="1019175"/>
          <p14:tracePt t="2733" x="1282700" y="1019175"/>
          <p14:tracePt t="2741" x="1376363" y="1019175"/>
          <p14:tracePt t="2749" x="1435100" y="1019175"/>
          <p14:tracePt t="2757" x="1495425" y="1019175"/>
          <p14:tracePt t="2765" x="1538288" y="1019175"/>
          <p14:tracePt t="2774" x="1579563" y="1019175"/>
          <p14:tracePt t="2781" x="1614488" y="1019175"/>
          <p14:tracePt t="2789" x="1647825" y="1028700"/>
          <p14:tracePt t="2878" x="1657350" y="1028700"/>
          <p14:tracePt t="2926" x="1673225" y="1028700"/>
          <p14:tracePt t="2941" x="1682750" y="1028700"/>
          <p14:tracePt t="2949" x="1690688" y="1028700"/>
          <p14:tracePt t="2957" x="1708150" y="1028700"/>
          <p14:tracePt t="2966" x="1724025" y="1028700"/>
          <p14:tracePt t="2973" x="1766888" y="1028700"/>
          <p14:tracePt t="2981" x="1792288" y="1028700"/>
          <p14:tracePt t="2990" x="1843088" y="1036638"/>
          <p14:tracePt t="2997" x="1893888" y="1036638"/>
          <p14:tracePt t="3005" x="1971675" y="1054100"/>
          <p14:tracePt t="3013" x="2030413" y="1054100"/>
          <p14:tracePt t="3021" x="2090738" y="1054100"/>
          <p14:tracePt t="3029" x="2141538" y="1054100"/>
          <p14:tracePt t="3037" x="2174875" y="1054100"/>
          <p14:tracePt t="3045" x="2217738" y="1054100"/>
          <p14:tracePt t="3053" x="2260600" y="1054100"/>
          <p14:tracePt t="3061" x="2293938" y="1054100"/>
          <p14:tracePt t="3069" x="2311400" y="1054100"/>
          <p14:tracePt t="3078" x="2336800" y="1054100"/>
          <p14:tracePt t="3086" x="2362200" y="1054100"/>
          <p14:tracePt t="3095" x="2379663" y="1054100"/>
          <p14:tracePt t="3101" x="2395538" y="1054100"/>
          <p14:tracePt t="3109" x="2420938" y="1054100"/>
          <p14:tracePt t="3117" x="2446338" y="1054100"/>
          <p14:tracePt t="3125" x="2471738" y="1054100"/>
          <p14:tracePt t="3134" x="2497138" y="1054100"/>
          <p14:tracePt t="3143" x="2540000" y="1054100"/>
          <p14:tracePt t="3149" x="2574925" y="1054100"/>
          <p14:tracePt t="3157" x="2616200" y="1069975"/>
          <p14:tracePt t="3165" x="2641600" y="1069975"/>
          <p14:tracePt t="3174" x="2659063" y="1069975"/>
          <p14:tracePt t="3182" x="2693988" y="1069975"/>
          <p14:tracePt t="3189" x="2709863" y="1069975"/>
          <p14:tracePt t="3198" x="2719388" y="1069975"/>
          <p14:tracePt t="3205" x="2735263" y="1079500"/>
          <p14:tracePt t="3221" x="2752725" y="1079500"/>
          <p14:tracePt t="3246" x="2760663" y="1079500"/>
          <p14:tracePt t="3261" x="2778125" y="1079500"/>
          <p14:tracePt t="3269" x="2786063" y="1087438"/>
          <p14:tracePt t="3294" x="2795588" y="1087438"/>
          <p14:tracePt t="3510" x="2803525" y="1087438"/>
          <p14:tracePt t="3541" x="2811463" y="1087438"/>
          <p14:tracePt t="3559" x="2820988" y="1096963"/>
          <p14:tracePt t="3702" x="2828925" y="1096963"/>
          <p14:tracePt t="3719" x="2846388" y="1096963"/>
          <p14:tracePt t="3773" x="2846388" y="1104900"/>
          <p14:tracePt t="3822" x="2854325" y="1104900"/>
          <p14:tracePt t="3830" x="2863850" y="1104900"/>
          <p14:tracePt t="3845" x="2871788" y="1104900"/>
          <p14:tracePt t="3853" x="2879725" y="1104900"/>
          <p14:tracePt t="3861" x="2889250" y="1104900"/>
          <p14:tracePt t="3869" x="2897188" y="1104900"/>
          <p14:tracePt t="3879" x="2905125" y="1104900"/>
          <p14:tracePt t="3886" x="2914650" y="1104900"/>
          <p14:tracePt t="3909" x="2922588" y="1104900"/>
          <p14:tracePt t="3918" x="2940050" y="1104900"/>
          <p14:tracePt t="3934" x="2947988" y="1104900"/>
          <p14:tracePt t="3941" x="2973388" y="1104900"/>
          <p14:tracePt t="3949" x="2990850" y="1104900"/>
          <p14:tracePt t="3957" x="3016250" y="1104900"/>
          <p14:tracePt t="3965" x="3067050" y="1104900"/>
          <p14:tracePt t="3973" x="3143250" y="1104900"/>
          <p14:tracePt t="3982" x="3236913" y="1104900"/>
          <p14:tracePt t="3989" x="3355975" y="1104900"/>
          <p14:tracePt t="3997" x="3467100" y="1104900"/>
          <p14:tracePt t="4005" x="3576638" y="1104900"/>
          <p14:tracePt t="4013" x="3687763" y="1104900"/>
          <p14:tracePt t="4021" x="3806825" y="1104900"/>
          <p14:tracePt t="4029" x="3900488" y="1104900"/>
          <p14:tracePt t="4038" x="3984625" y="1104900"/>
          <p14:tracePt t="4045" x="4027488" y="1104900"/>
          <p14:tracePt t="4053" x="4078288" y="1104900"/>
          <p14:tracePt t="4061" x="4095750" y="1104900"/>
          <p14:tracePt t="4069" x="4129088" y="1104900"/>
          <p14:tracePt t="4078" x="4137025" y="1104900"/>
          <p14:tracePt t="4109" x="4137025" y="1112838"/>
          <p14:tracePt t="4117" x="4137025" y="1122363"/>
          <p14:tracePt t="4390" x="4146550" y="1122363"/>
          <p14:tracePt t="4397" x="4171950" y="1122363"/>
          <p14:tracePt t="4406" x="4214813" y="1096963"/>
          <p14:tracePt t="4413" x="4273550" y="1079500"/>
          <p14:tracePt t="4421" x="4324350" y="1069975"/>
          <p14:tracePt t="4429" x="4349750" y="1054100"/>
          <p14:tracePt t="4437" x="4375150" y="1054100"/>
          <p14:tracePt t="4445" x="4410075" y="1054100"/>
          <p14:tracePt t="4454" x="4435475" y="1054100"/>
          <p14:tracePt t="4461" x="4476750" y="1054100"/>
          <p14:tracePt t="4469" x="4545013" y="1054100"/>
          <p14:tracePt t="4477" x="4630738" y="1054100"/>
          <p14:tracePt t="4485" x="4740275" y="1054100"/>
          <p14:tracePt t="4493" x="4859338" y="1054100"/>
          <p14:tracePt t="4502" x="4987925" y="1054100"/>
          <p14:tracePt t="4509" x="5122863" y="1054100"/>
          <p14:tracePt t="4518" x="5249863" y="1054100"/>
          <p14:tracePt t="4525" x="5360988" y="1054100"/>
          <p14:tracePt t="4533" x="5487988" y="1044575"/>
          <p14:tracePt t="4541" x="5591175" y="1044575"/>
          <p14:tracePt t="4550" x="5657850" y="1044575"/>
          <p14:tracePt t="4558" x="5735638" y="1044575"/>
          <p14:tracePt t="4566" x="5776913" y="1044575"/>
          <p14:tracePt t="4573" x="5819775" y="1044575"/>
          <p14:tracePt t="4581" x="5837238" y="1044575"/>
          <p14:tracePt t="4589" x="5870575" y="1044575"/>
          <p14:tracePt t="4597" x="5888038" y="1044575"/>
          <p14:tracePt t="4606" x="5895975" y="1044575"/>
          <p14:tracePt t="4614" x="5905500" y="1044575"/>
          <p14:tracePt t="4622" x="5938838" y="1036638"/>
          <p14:tracePt t="4629" x="5946775" y="1036638"/>
          <p14:tracePt t="4637" x="5964238" y="1036638"/>
          <p14:tracePt t="4646" x="5981700" y="1036638"/>
          <p14:tracePt t="4654" x="5997575" y="1028700"/>
          <p14:tracePt t="4662" x="6007100" y="1028700"/>
          <p14:tracePt t="4671" x="6024563" y="1019175"/>
          <p14:tracePt t="5261" x="6024563" y="1044575"/>
          <p14:tracePt t="5269" x="6024563" y="1079500"/>
          <p14:tracePt t="5277" x="6024563" y="1112838"/>
          <p14:tracePt t="5286" x="6024563" y="1155700"/>
          <p14:tracePt t="5294" x="6024563" y="1163638"/>
          <p14:tracePt t="5303" x="6024563" y="1198563"/>
          <p14:tracePt t="5309" x="6024563" y="1231900"/>
          <p14:tracePt t="5317" x="6024563" y="1249363"/>
          <p14:tracePt t="5325" x="6024563" y="1266825"/>
          <p14:tracePt t="5333" x="6024563" y="1292225"/>
          <p14:tracePt t="5342" x="6007100" y="1333500"/>
          <p14:tracePt t="5350" x="5997575" y="1411288"/>
          <p14:tracePt t="5357" x="5989638" y="1452563"/>
          <p14:tracePt t="5365" x="5989638" y="1495425"/>
          <p14:tracePt t="5373" x="5989638" y="1546225"/>
          <p14:tracePt t="5381" x="5972175" y="1606550"/>
          <p14:tracePt t="5389" x="5956300" y="1649413"/>
          <p14:tracePt t="5397" x="5956300" y="1725613"/>
          <p14:tracePt t="5406" x="5956300" y="1809750"/>
          <p14:tracePt t="5414" x="5956300" y="1860550"/>
          <p14:tracePt t="5421" x="5956300" y="1946275"/>
          <p14:tracePt t="5429" x="5956300" y="2022475"/>
          <p14:tracePt t="5437" x="5956300" y="2082800"/>
          <p14:tracePt t="5445" x="5956300" y="2166938"/>
          <p14:tracePt t="5454" x="5956300" y="2217738"/>
          <p14:tracePt t="5462" x="5956300" y="2268538"/>
          <p14:tracePt t="5469" x="5956300" y="2293938"/>
          <p14:tracePt t="5477" x="5946775" y="2354263"/>
          <p14:tracePt t="5485" x="5938838" y="2379663"/>
          <p14:tracePt t="5493" x="5938838" y="2397125"/>
          <p14:tracePt t="5502" x="5930900" y="2430463"/>
          <p14:tracePt t="5509" x="5913438" y="2447925"/>
          <p14:tracePt t="5518" x="5913438" y="2473325"/>
          <p14:tracePt t="5533" x="5905500" y="2481263"/>
          <p14:tracePt t="5541" x="5905500" y="2489200"/>
          <p14:tracePt t="5830" x="5895975" y="2498725"/>
          <p14:tracePt t="5949" x="5888038" y="2498725"/>
          <p14:tracePt t="5983" x="5870575" y="2498725"/>
          <p14:tracePt t="5989" x="5845175" y="2498725"/>
          <p14:tracePt t="6005" x="5837238" y="2498725"/>
          <p14:tracePt t="6013" x="5819775" y="2498725"/>
          <p14:tracePt t="6038" x="5811838" y="2498725"/>
          <p14:tracePt t="6373" x="5802313" y="2498725"/>
          <p14:tracePt t="6974" x="5794375" y="2498725"/>
          <p14:tracePt t="6982" x="5776913" y="2498725"/>
          <p14:tracePt t="6989" x="5768975" y="2498725"/>
          <p14:tracePt t="6997" x="5743575" y="2498725"/>
          <p14:tracePt t="7005" x="5708650" y="2498725"/>
          <p14:tracePt t="7013" x="5700713" y="2498725"/>
          <p14:tracePt t="7021" x="5667375" y="2498725"/>
          <p14:tracePt t="7029" x="5641975" y="2498725"/>
          <p14:tracePt t="7038" x="5632450" y="2498725"/>
          <p14:tracePt t="7046" x="5607050" y="2498725"/>
          <p14:tracePt t="7053" x="5591175" y="2498725"/>
          <p14:tracePt t="7061" x="5565775" y="2498725"/>
          <p14:tracePt t="7069" x="5548313" y="2498725"/>
          <p14:tracePt t="7078" x="5522913" y="2498725"/>
          <p14:tracePt t="7086" x="5513388" y="2498725"/>
          <p14:tracePt t="7094" x="5487988" y="2498725"/>
          <p14:tracePt t="7101" x="5472113" y="2498725"/>
          <p14:tracePt t="7109" x="5446713" y="2498725"/>
          <p14:tracePt t="7117" x="5411788" y="2498725"/>
          <p14:tracePt t="7125" x="5368925" y="2498725"/>
          <p14:tracePt t="7134" x="5327650" y="2498725"/>
          <p14:tracePt t="7142" x="5284788" y="2498725"/>
          <p14:tracePt t="7149" x="5249863" y="2498725"/>
          <p14:tracePt t="7157" x="5224463" y="2498725"/>
          <p14:tracePt t="7165" x="5208588" y="2498725"/>
          <p14:tracePt t="7173" x="5191125" y="2498725"/>
          <p14:tracePt t="7182" x="5157788" y="2498725"/>
          <p14:tracePt t="7198" x="5132388" y="2498725"/>
          <p14:tracePt t="7206" x="5122863" y="2498725"/>
          <p14:tracePt t="7222" x="5097463" y="2498725"/>
          <p14:tracePt t="7238" x="5089525" y="2498725"/>
          <p14:tracePt t="7247" x="5072063" y="2498725"/>
          <p14:tracePt t="7254" x="5064125" y="2498725"/>
          <p14:tracePt t="7261" x="5038725" y="2498725"/>
          <p14:tracePt t="7269" x="5038725" y="2506663"/>
          <p14:tracePt t="7286" x="5029200" y="2506663"/>
          <p14:tracePt t="7317" x="5021263" y="2516188"/>
          <p14:tracePt t="7334" x="5021263" y="2524125"/>
          <p14:tracePt t="7350" x="5021263" y="2541588"/>
          <p14:tracePt t="7358" x="5038725" y="2549525"/>
          <p14:tracePt t="7365" x="5064125" y="2566988"/>
          <p14:tracePt t="7373" x="5080000" y="2574925"/>
          <p14:tracePt t="7382" x="5106988" y="2574925"/>
          <p14:tracePt t="7390" x="5148263" y="2574925"/>
          <p14:tracePt t="7398" x="5191125" y="2574925"/>
          <p14:tracePt t="7407" x="5249863" y="2574925"/>
          <p14:tracePt t="7414" x="5284788" y="2574925"/>
          <p14:tracePt t="7421" x="5327650" y="2574925"/>
          <p14:tracePt t="7429" x="5335588" y="2574925"/>
          <p14:tracePt t="7438" x="5368925" y="2574925"/>
          <p14:tracePt t="7446" x="5394325" y="2574925"/>
          <p14:tracePt t="7453" x="5403850" y="2574925"/>
          <p14:tracePt t="7462" x="5411788" y="2566988"/>
          <p14:tracePt t="7469" x="5421313" y="2541588"/>
          <p14:tracePt t="7477" x="5421313" y="2506663"/>
          <p14:tracePt t="7485" x="5421313" y="2455863"/>
          <p14:tracePt t="7493" x="5421313" y="2422525"/>
          <p14:tracePt t="7502" x="5411788" y="2354263"/>
          <p14:tracePt t="7510" x="5368925" y="2286000"/>
          <p14:tracePt t="7518" x="5327650" y="2227263"/>
          <p14:tracePt t="7525" x="5292725" y="2184400"/>
          <p14:tracePt t="7533" x="5267325" y="2149475"/>
          <p14:tracePt t="7541" x="5233988" y="2124075"/>
          <p14:tracePt t="7550" x="5183188" y="2082800"/>
          <p14:tracePt t="7558" x="5132388" y="2065338"/>
          <p14:tracePt t="7566" x="5072063" y="2055813"/>
          <p14:tracePt t="7574" x="5003800" y="2039938"/>
          <p14:tracePt t="7581" x="4945063" y="2030413"/>
          <p14:tracePt t="7589" x="4884738" y="2030413"/>
          <p14:tracePt t="7597" x="4783138" y="2030413"/>
          <p14:tracePt t="7607" x="4699000" y="2030413"/>
          <p14:tracePt t="7615" x="4630738" y="2030413"/>
          <p14:tracePt t="7622" x="4529138" y="2030413"/>
          <p14:tracePt t="7629" x="4425950" y="2039938"/>
          <p14:tracePt t="7637" x="4349750" y="2055813"/>
          <p14:tracePt t="7645" x="4265613" y="2065338"/>
          <p14:tracePt t="7654" x="4248150" y="2073275"/>
          <p14:tracePt t="7663" x="4205288" y="2098675"/>
          <p14:tracePt t="7669" x="4162425" y="2133600"/>
          <p14:tracePt t="7677" x="4111625" y="2159000"/>
          <p14:tracePt t="7685" x="4070350" y="2192338"/>
          <p14:tracePt t="7693" x="4060825" y="2217738"/>
          <p14:tracePt t="7701" x="4044950" y="2260600"/>
          <p14:tracePt t="7710" x="4044950" y="2303463"/>
          <p14:tracePt t="7717" x="4044950" y="2344738"/>
          <p14:tracePt t="7726" x="4044950" y="2387600"/>
          <p14:tracePt t="7733" x="4044950" y="2455863"/>
          <p14:tracePt t="7741" x="4044950" y="2516188"/>
          <p14:tracePt t="7749" x="4070350" y="2582863"/>
          <p14:tracePt t="7758" x="4103688" y="2643188"/>
          <p14:tracePt t="7765" x="4154488" y="2719388"/>
          <p14:tracePt t="7774" x="4214813" y="2787650"/>
          <p14:tracePt t="7781" x="4291013" y="2855913"/>
          <p14:tracePt t="7789" x="4367213" y="2906713"/>
          <p14:tracePt t="7797" x="4460875" y="2957513"/>
          <p14:tracePt t="7806" x="4519613" y="2982913"/>
          <p14:tracePt t="7814" x="4621213" y="3016250"/>
          <p14:tracePt t="7822" x="4699000" y="3033713"/>
          <p14:tracePt t="7830" x="4783138" y="3051175"/>
          <p14:tracePt t="7837" x="4833938" y="3059113"/>
          <p14:tracePt t="7845" x="4876800" y="3059113"/>
          <p14:tracePt t="7853" x="4919663" y="3059113"/>
          <p14:tracePt t="7862" x="4953000" y="3059113"/>
          <p14:tracePt t="7869" x="4962525" y="3059113"/>
          <p14:tracePt t="7878" x="4987925" y="3059113"/>
          <p14:tracePt t="7886" x="5013325" y="3059113"/>
          <p14:tracePt t="7893" x="5029200" y="3051175"/>
          <p14:tracePt t="7901" x="5054600" y="3025775"/>
          <p14:tracePt t="7909" x="5089525" y="2957513"/>
          <p14:tracePt t="7918" x="5106988" y="2914650"/>
          <p14:tracePt t="7926" x="5140325" y="2820988"/>
          <p14:tracePt t="7935" x="5140325" y="2719388"/>
          <p14:tracePt t="7941" x="5148263" y="2651125"/>
          <p14:tracePt t="7949" x="5148263" y="2566988"/>
          <p14:tracePt t="7957" x="5148263" y="2506663"/>
          <p14:tracePt t="7965" x="5140325" y="2430463"/>
          <p14:tracePt t="7974" x="5122863" y="2387600"/>
          <p14:tracePt t="7982" x="5089525" y="2311400"/>
          <p14:tracePt t="7990" x="5064125" y="2268538"/>
          <p14:tracePt t="7997" x="5029200" y="2235200"/>
          <p14:tracePt t="8005" x="4995863" y="2200275"/>
          <p14:tracePt t="8013" x="4987925" y="2192338"/>
          <p14:tracePt t="8022" x="4945063" y="2166938"/>
          <p14:tracePt t="8029" x="4945063" y="2159000"/>
          <p14:tracePt t="8038" x="4919663" y="2159000"/>
          <p14:tracePt t="8046" x="4910138" y="2159000"/>
          <p14:tracePt t="8053" x="4884738" y="2159000"/>
          <p14:tracePt t="8061" x="4876800" y="2159000"/>
          <p14:tracePt t="8078" x="4859338" y="2159000"/>
          <p14:tracePt t="8086" x="4843463" y="2159000"/>
          <p14:tracePt t="8093" x="4826000" y="2174875"/>
          <p14:tracePt t="8101" x="4808538" y="2192338"/>
          <p14:tracePt t="8109" x="4800600" y="2217738"/>
          <p14:tracePt t="8117" x="4775200" y="2252663"/>
          <p14:tracePt t="8126" x="4765675" y="2268538"/>
          <p14:tracePt t="8134" x="4765675" y="2293938"/>
          <p14:tracePt t="8142" x="4757738" y="2319338"/>
          <p14:tracePt t="8149" x="4757738" y="2328863"/>
          <p14:tracePt t="8157" x="4757738" y="2354263"/>
          <p14:tracePt t="8165" x="4757738" y="2371725"/>
          <p14:tracePt t="8182" x="4757738" y="2379663"/>
          <p14:tracePt t="8190" x="4757738" y="2387600"/>
          <p14:tracePt t="8230" x="4757738" y="2397125"/>
          <p14:tracePt t="8693" x="4765675" y="2438400"/>
          <p14:tracePt t="8702" x="4749800" y="2600325"/>
          <p14:tracePt t="8710" x="4664075" y="2830513"/>
          <p14:tracePt t="8718" x="4587875" y="3067050"/>
          <p14:tracePt t="8726" x="4529138" y="3271838"/>
          <p14:tracePt t="8733" x="4468813" y="3433763"/>
          <p14:tracePt t="8741" x="4435475" y="3619500"/>
          <p14:tracePt t="8749" x="4410075" y="3679825"/>
          <p14:tracePt t="8758" x="4392613" y="3730625"/>
          <p14:tracePt t="8766" x="4384675" y="3748088"/>
          <p14:tracePt t="8774" x="4367213" y="3756025"/>
          <p14:tracePt t="8789" x="4367213" y="3763963"/>
          <p14:tracePt t="8806" x="4367213" y="3773488"/>
          <p14:tracePt t="9061" x="4349750" y="3763963"/>
          <p14:tracePt t="9109" x="4349750" y="3748088"/>
          <p14:tracePt t="9117" x="4341813" y="3738563"/>
          <p14:tracePt t="9134" x="4332288" y="3730625"/>
          <p14:tracePt t="9174" x="4324350" y="3722688"/>
          <p14:tracePt t="9182" x="4316413" y="3722688"/>
          <p14:tracePt t="9198" x="4306888" y="3722688"/>
          <p14:tracePt t="9213" x="4298950" y="3722688"/>
          <p14:tracePt t="9230" x="4291013" y="3722688"/>
          <p14:tracePt t="9278" x="4291013" y="3730625"/>
          <p14:tracePt t="9286" x="4273550" y="3748088"/>
          <p14:tracePt t="9295" x="4273550" y="3756025"/>
          <p14:tracePt t="9303" x="4273550" y="3781425"/>
          <p14:tracePt t="9309" x="4265613" y="3806825"/>
          <p14:tracePt t="9317" x="4230688" y="3849688"/>
          <p14:tracePt t="9325" x="4214813" y="3883025"/>
          <p14:tracePt t="9333" x="4205288" y="3935413"/>
          <p14:tracePt t="9342" x="4179888" y="3968750"/>
          <p14:tracePt t="9349" x="4171950" y="3994150"/>
          <p14:tracePt t="9358" x="4146550" y="4037013"/>
          <p14:tracePt t="9365" x="4137025" y="4062413"/>
          <p14:tracePt t="9373" x="4121150" y="4079875"/>
          <p14:tracePt t="9382" x="4095750" y="4105275"/>
          <p14:tracePt t="9389" x="4086225" y="4113213"/>
          <p14:tracePt t="9398" x="4070350" y="4138613"/>
          <p14:tracePt t="9407" x="4052888" y="4156075"/>
          <p14:tracePt t="9414" x="4027488" y="4181475"/>
          <p14:tracePt t="9421" x="4002088" y="4206875"/>
          <p14:tracePt t="9429" x="3959225" y="4240213"/>
          <p14:tracePt t="9437" x="3908425" y="4291013"/>
          <p14:tracePt t="9446" x="3857625" y="4351338"/>
          <p14:tracePt t="9454" x="3806825" y="4384675"/>
          <p14:tracePt t="9463" x="3756025" y="4445000"/>
          <p14:tracePt t="9469" x="3729038" y="4486275"/>
          <p14:tracePt t="9477" x="3703638" y="4554538"/>
          <p14:tracePt t="9486" x="3703638" y="4572000"/>
          <p14:tracePt t="9494" x="3703638" y="4589463"/>
          <p14:tracePt t="9502" x="3703638" y="4622800"/>
          <p14:tracePt t="9510" x="3703638" y="4648200"/>
          <p14:tracePt t="9517" x="3703638" y="4708525"/>
          <p14:tracePt t="9525" x="3703638" y="4749800"/>
          <p14:tracePt t="9533" x="3695700" y="4810125"/>
          <p14:tracePt t="9541" x="3670300" y="4886325"/>
          <p14:tracePt t="9549" x="3662363" y="4946650"/>
          <p14:tracePt t="9558" x="3652838" y="5005388"/>
          <p14:tracePt t="9566" x="3619500" y="5064125"/>
          <p14:tracePt t="9573" x="3602038" y="5099050"/>
          <p14:tracePt t="9581" x="3594100" y="5132388"/>
          <p14:tracePt t="9589" x="3559175" y="5183188"/>
          <p14:tracePt t="9597" x="3525838" y="5218113"/>
          <p14:tracePt t="9605" x="3517900" y="5243513"/>
          <p14:tracePt t="9614" x="3500438" y="5276850"/>
          <p14:tracePt t="9622" x="3500438" y="5311775"/>
          <p14:tracePt t="9629" x="3500438" y="5345113"/>
          <p14:tracePt t="9637" x="3500438" y="5362575"/>
          <p14:tracePt t="9645" x="3500438" y="5405438"/>
          <p14:tracePt t="9654" x="3500438" y="5438775"/>
          <p14:tracePt t="9662" x="3500438" y="5481638"/>
          <p14:tracePt t="9670" x="3500438" y="5514975"/>
          <p14:tracePt t="9677" x="3500438" y="5557838"/>
          <p14:tracePt t="9685" x="3500438" y="5565775"/>
          <p14:tracePt t="9693" x="3500438" y="5600700"/>
          <p14:tracePt t="9701" x="3500438" y="5626100"/>
          <p14:tracePt t="9709" x="3500438" y="5641975"/>
          <p14:tracePt t="9719" x="3517900" y="5668963"/>
          <p14:tracePt t="9726" x="3517900" y="5684838"/>
          <p14:tracePt t="9733" x="3517900" y="5719763"/>
          <p14:tracePt t="9741" x="3525838" y="5735638"/>
          <p14:tracePt t="9749" x="3533775" y="5753100"/>
          <p14:tracePt t="9757" x="3543300" y="5778500"/>
          <p14:tracePt t="9765" x="3559175" y="5803900"/>
          <p14:tracePt t="9774" x="3568700" y="5803900"/>
          <p14:tracePt t="9797" x="3576638" y="5813425"/>
          <p14:tracePt t="9813" x="3594100" y="5829300"/>
          <p14:tracePt t="9845" x="3602038" y="5829300"/>
          <p14:tracePt t="10038" x="3594100" y="5829300"/>
          <p14:tracePt t="10045" x="3586163" y="5829300"/>
          <p14:tracePt t="10053" x="3586163" y="5838825"/>
          <p14:tracePt t="10061" x="3576638" y="5838825"/>
          <p14:tracePt t="10069" x="3559175" y="5846763"/>
          <p14:tracePt t="10078" x="3559175" y="5854700"/>
          <p14:tracePt t="10086" x="3533775" y="5864225"/>
          <p14:tracePt t="10094" x="3525838" y="5864225"/>
          <p14:tracePt t="10101" x="3517900" y="5872163"/>
          <p14:tracePt t="10109" x="3500438" y="5872163"/>
          <p14:tracePt t="10117" x="3492500" y="5872163"/>
          <p14:tracePt t="10125" x="3467100" y="5889625"/>
          <p14:tracePt t="10134" x="3449638" y="5897563"/>
          <p14:tracePt t="10142" x="3424238" y="5905500"/>
          <p14:tracePt t="10150" x="3424238" y="5915025"/>
          <p14:tracePt t="10157" x="3406775" y="5915025"/>
          <p14:tracePt t="10165" x="3381375" y="5932488"/>
          <p14:tracePt t="10182" x="3381375" y="5940425"/>
          <p14:tracePt t="10191" x="3373438" y="5948363"/>
          <p14:tracePt t="10205" x="3363913" y="5973763"/>
          <p14:tracePt t="10213" x="3355975" y="5991225"/>
          <p14:tracePt t="10221" x="3355975" y="6008688"/>
          <p14:tracePt t="10230" x="3355975" y="6034088"/>
          <p14:tracePt t="10238" x="3355975" y="6059488"/>
          <p14:tracePt t="10246" x="3355975" y="6076950"/>
          <p14:tracePt t="10254" x="3355975" y="6102350"/>
          <p14:tracePt t="10261" x="3355975" y="6127750"/>
          <p14:tracePt t="10269" x="3355975" y="6135688"/>
          <p14:tracePt t="10277" x="3355975" y="6153150"/>
          <p14:tracePt t="10286" x="3355975" y="6169025"/>
          <p14:tracePt t="10293" x="3355975" y="6178550"/>
          <p14:tracePt t="10302" x="3355975" y="6186488"/>
          <p14:tracePt t="10309" x="3355975" y="6194425"/>
          <p14:tracePt t="10334" x="3355975" y="6203950"/>
          <p14:tracePt t="10774" x="3355975" y="6211888"/>
          <p14:tracePt t="11053" x="3348038" y="6211888"/>
          <p14:tracePt t="11069" x="3330575" y="6211888"/>
          <p14:tracePt t="11190" x="3322638" y="6211888"/>
          <p14:tracePt t="12654" x="3313113" y="6211888"/>
          <p14:tracePt t="12806" x="3322638" y="6211888"/>
          <p14:tracePt t="12822" x="3338513" y="6211888"/>
          <p14:tracePt t="12830" x="3348038" y="6211888"/>
          <p14:tracePt t="12837" x="3355975" y="6211888"/>
          <p14:tracePt t="12845" x="3363913" y="6211888"/>
          <p14:tracePt t="12853" x="3381375" y="6211888"/>
          <p14:tracePt t="12861" x="3389313" y="6211888"/>
          <p14:tracePt t="12974" x="3381375" y="6211888"/>
          <p14:tracePt t="12983" x="3348038" y="6211888"/>
          <p14:tracePt t="12990" x="3322638" y="6211888"/>
          <p14:tracePt t="12997" x="3287713" y="6211888"/>
          <p14:tracePt t="13005" x="3270250" y="6211888"/>
          <p14:tracePt t="13014" x="3254375" y="6211888"/>
          <p14:tracePt t="13022" x="3244850" y="6211888"/>
          <p14:tracePt t="13567" x="3236913" y="6203950"/>
          <p14:tracePt t="13589" x="3236913" y="6186488"/>
          <p14:tracePt t="13598" x="3244850" y="6178550"/>
          <p14:tracePt t="13606" x="3254375" y="6161088"/>
          <p14:tracePt t="13614" x="3270250" y="6135688"/>
          <p14:tracePt t="13622" x="3287713" y="6110288"/>
          <p14:tracePt t="13629" x="3297238" y="6102350"/>
          <p14:tracePt t="13637" x="3305175" y="6084888"/>
          <p14:tracePt t="13645" x="3313113" y="6076950"/>
          <p14:tracePt t="13654" x="3322638" y="6059488"/>
          <p14:tracePt t="13662" x="3330575" y="6049963"/>
          <p14:tracePt t="13669" x="3330575" y="6042025"/>
          <p14:tracePt t="13677" x="3338513" y="6024563"/>
          <p14:tracePt t="14741" x="3330575" y="6024563"/>
          <p14:tracePt t="14775" x="3330575" y="6034088"/>
          <p14:tracePt t="14797" x="3330575" y="6042025"/>
          <p14:tracePt t="14814" x="3338513" y="6049963"/>
          <p14:tracePt t="14822" x="3348038" y="6067425"/>
          <p14:tracePt t="14830" x="3363913" y="6076950"/>
          <p14:tracePt t="14837" x="3389313" y="6076950"/>
          <p14:tracePt t="14845" x="3406775" y="6084888"/>
          <p14:tracePt t="14853" x="3432175" y="6102350"/>
          <p14:tracePt t="14861" x="3457575" y="6102350"/>
          <p14:tracePt t="14869" x="3475038" y="6110288"/>
          <p14:tracePt t="14878" x="3492500" y="6110288"/>
          <p14:tracePt t="14885" x="3525838" y="6110288"/>
          <p14:tracePt t="14893" x="3551238" y="6110288"/>
          <p14:tracePt t="14901" x="3576638" y="6118225"/>
          <p14:tracePt t="14909" x="3611563" y="6127750"/>
          <p14:tracePt t="14918" x="3644900" y="6127750"/>
          <p14:tracePt t="14925" x="3670300" y="6127750"/>
          <p14:tracePt t="14934" x="3695700" y="6127750"/>
          <p14:tracePt t="14941" x="3738563" y="6127750"/>
          <p14:tracePt t="14949" x="3763963" y="6127750"/>
          <p14:tracePt t="14957" x="3781425" y="6127750"/>
          <p14:tracePt t="14965" x="3822700" y="6127750"/>
          <p14:tracePt t="14974" x="3865563" y="6127750"/>
          <p14:tracePt t="14982" x="3900488" y="6127750"/>
          <p14:tracePt t="14990" x="3933825" y="6143625"/>
          <p14:tracePt t="14997" x="3951288" y="6143625"/>
          <p14:tracePt t="15005" x="3976688" y="6143625"/>
          <p14:tracePt t="15013" x="3992563" y="6143625"/>
          <p14:tracePt t="15021" x="4010025" y="6143625"/>
          <p14:tracePt t="15038" x="4017963" y="6143625"/>
          <p14:tracePt t="15078" x="4027488" y="6143625"/>
          <p14:tracePt t="15087" x="4035425" y="6143625"/>
          <p14:tracePt t="15095" x="4044950" y="6143625"/>
          <p14:tracePt t="15101" x="4052888" y="6143625"/>
          <p14:tracePt t="15118" x="4078288" y="6143625"/>
          <p14:tracePt t="15134" x="4086225" y="6143625"/>
          <p14:tracePt t="15149" x="4103688" y="6143625"/>
          <p14:tracePt t="15174" x="4111625" y="6143625"/>
          <p14:tracePt t="15518" x="4121150" y="6135688"/>
          <p14:tracePt t="16030" x="4111625" y="6135688"/>
          <p14:tracePt t="16510" x="4103688" y="6135688"/>
          <p14:tracePt t="16525" x="4103688" y="6143625"/>
          <p14:tracePt t="16598" x="4103688" y="6153150"/>
          <p14:tracePt t="16629" x="4111625" y="6153150"/>
          <p14:tracePt t="16662" x="4121150" y="6153150"/>
          <p14:tracePt t="16669" x="4129088" y="6153150"/>
          <p14:tracePt t="16677" x="4137025" y="6161088"/>
          <p14:tracePt t="16694" x="4146550" y="6161088"/>
          <p14:tracePt t="16702" x="4146550" y="6169025"/>
          <p14:tracePt t="16709" x="4154488" y="6169025"/>
          <p14:tracePt t="16726" x="4162425" y="6169025"/>
          <p14:tracePt t="16733" x="4171950" y="6178550"/>
          <p14:tracePt t="17269" x="4187825" y="6178550"/>
          <p14:tracePt t="17286" x="4205288" y="6169025"/>
          <p14:tracePt t="17317" x="4214813" y="6161088"/>
          <p14:tracePt t="17325" x="4214813" y="6153150"/>
          <p14:tracePt t="17334" x="4222750" y="6153150"/>
          <p14:tracePt t="17342" x="4222750" y="6135688"/>
          <p14:tracePt t="17350" x="4230688" y="6118225"/>
          <p14:tracePt t="17365" x="4240213" y="6110288"/>
          <p14:tracePt t="17382" x="4248150" y="6102350"/>
          <p14:tracePt t="17485" x="4265613" y="6092825"/>
          <p14:tracePt t="17501" x="4281488" y="6092825"/>
          <p14:tracePt t="17510" x="4291013" y="6118225"/>
          <p14:tracePt t="17518" x="4306888" y="6153150"/>
          <p14:tracePt t="17525" x="4316413" y="6169025"/>
          <p14:tracePt t="17533" x="4316413" y="6186488"/>
          <p14:tracePt t="17541" x="4316413" y="6194425"/>
          <p14:tracePt t="17550" x="4316413" y="6211888"/>
          <p14:tracePt t="17559" x="4316413" y="6229350"/>
          <p14:tracePt t="17573" x="4316413" y="6246813"/>
          <p14:tracePt t="17581" x="4316413" y="6254750"/>
          <p14:tracePt t="17598" x="4316413" y="6262688"/>
          <p14:tracePt t="17606" x="4316413" y="6280150"/>
          <p14:tracePt t="17629" x="4316413" y="6288088"/>
          <p14:tracePt t="17637" x="4316413" y="6297613"/>
          <p14:tracePt t="17645" x="4316413" y="6305550"/>
          <p14:tracePt t="17654" x="4316413" y="6313488"/>
          <p14:tracePt t="17661" x="4306888" y="6323013"/>
          <p14:tracePt t="17677" x="4298950" y="6348413"/>
          <p14:tracePt t="17685" x="4298950" y="6356350"/>
          <p14:tracePt t="17702" x="4298950" y="6381750"/>
          <p14:tracePt t="17709" x="4291013" y="6381750"/>
          <p14:tracePt t="17734" x="4281488" y="6381750"/>
          <p14:tracePt t="17741" x="4281488" y="6391275"/>
          <p14:tracePt t="17797" x="4273550" y="6391275"/>
          <p14:tracePt t="17823" x="4265613" y="6391275"/>
          <p14:tracePt t="17831" x="4256088" y="6391275"/>
          <p14:tracePt t="18678" x="4256088" y="6365875"/>
          <p14:tracePt t="18685" x="4256088" y="6338888"/>
          <p14:tracePt t="18693" x="4265613" y="6297613"/>
          <p14:tracePt t="18702" x="4265613" y="6254750"/>
          <p14:tracePt t="18709" x="4265613" y="6211888"/>
          <p14:tracePt t="18719" x="4265613" y="6178550"/>
          <p14:tracePt t="18726" x="4265613" y="6143625"/>
          <p14:tracePt t="18733" x="4265613" y="6127750"/>
          <p14:tracePt t="18741" x="4265613" y="6092825"/>
          <p14:tracePt t="18749" x="4256088" y="6059488"/>
          <p14:tracePt t="18758" x="4248150" y="6042025"/>
          <p14:tracePt t="18766" x="4240213" y="6024563"/>
          <p14:tracePt t="18775" x="4230688" y="6016625"/>
          <p14:tracePt t="18789" x="4214813" y="5999163"/>
          <p14:tracePt t="18797" x="4205288" y="5973763"/>
          <p14:tracePt t="18814" x="4205288" y="5965825"/>
          <p14:tracePt t="18822" x="4179888" y="5940425"/>
          <p14:tracePt t="18830" x="4171950" y="5932488"/>
          <p14:tracePt t="18837" x="4154488" y="5905500"/>
          <p14:tracePt t="18845" x="4154488" y="5880100"/>
          <p14:tracePt t="18853" x="4137025" y="5864225"/>
          <p14:tracePt t="18861" x="4129088" y="5854700"/>
          <p14:tracePt t="18869" x="4121150" y="5838825"/>
          <p14:tracePt t="18878" x="4121150" y="5829300"/>
          <p14:tracePt t="18886" x="4103688" y="5821363"/>
          <p14:tracePt t="18893" x="4103688" y="5803900"/>
          <p14:tracePt t="18901" x="4103688" y="5795963"/>
          <p14:tracePt t="18933" x="4095750" y="5788025"/>
          <p14:tracePt t="18966" x="4095750" y="5778500"/>
          <p14:tracePt t="19935" x="4095750" y="5770563"/>
          <p14:tracePt t="20294" x="4103688" y="5753100"/>
          <p14:tracePt t="20302" x="4129088" y="5753100"/>
          <p14:tracePt t="20309" x="4137025" y="5753100"/>
          <p14:tracePt t="20325" x="4121150" y="5753100"/>
          <p14:tracePt t="20334" x="4111625" y="5753100"/>
          <p14:tracePt t="20670" x="4129088" y="5753100"/>
          <p14:tracePt t="20678" x="4197350" y="5735638"/>
          <p14:tracePt t="20685" x="4273550" y="5676900"/>
          <p14:tracePt t="20693" x="4332288" y="5626100"/>
          <p14:tracePt t="20702" x="4519613" y="5540375"/>
          <p14:tracePt t="20709" x="4732338" y="5380038"/>
          <p14:tracePt t="20718" x="4876800" y="5286375"/>
          <p14:tracePt t="20726" x="5013325" y="5149850"/>
          <p14:tracePt t="20733" x="5114925" y="5056188"/>
          <p14:tracePt t="20741" x="5302250" y="4946650"/>
          <p14:tracePt t="20749" x="5421313" y="4843463"/>
          <p14:tracePt t="20758" x="5556250" y="4708525"/>
          <p14:tracePt t="20766" x="5718175" y="4564063"/>
          <p14:tracePt t="20775" x="5880100" y="4419600"/>
          <p14:tracePt t="20781" x="5989638" y="4316413"/>
          <p14:tracePt t="20789" x="6151563" y="4189413"/>
          <p14:tracePt t="20797" x="6278563" y="4087813"/>
          <p14:tracePt t="20806" x="6448425" y="3976688"/>
          <p14:tracePt t="20814" x="6592888" y="3883025"/>
          <p14:tracePt t="20822" x="6805613" y="3722688"/>
          <p14:tracePt t="20830" x="7034213" y="3578225"/>
          <p14:tracePt t="20837" x="7178675" y="3467100"/>
          <p14:tracePt t="20845" x="7348538" y="3365500"/>
          <p14:tracePt t="20853" x="7467600" y="3297238"/>
          <p14:tracePt t="20862" x="7586663" y="3238500"/>
          <p14:tracePt t="20869" x="7680325" y="3178175"/>
          <p14:tracePt t="20878" x="7807325" y="3119438"/>
          <p14:tracePt t="20886" x="7951788" y="3094038"/>
          <p14:tracePt t="20893" x="8054975" y="3076575"/>
          <p14:tracePt t="20901" x="8139113" y="3025775"/>
          <p14:tracePt t="20910" x="8240713" y="3008313"/>
          <p14:tracePt t="20918" x="8351838" y="2974975"/>
          <p14:tracePt t="20926" x="8410575" y="2965450"/>
          <p14:tracePt t="20933" x="8496300" y="2932113"/>
          <p14:tracePt t="20941" x="8580438" y="2906713"/>
          <p14:tracePt t="20949" x="8724900" y="2897188"/>
          <p14:tracePt t="20958" x="8785225" y="2871788"/>
          <p14:tracePt t="20965" x="8886825" y="2855913"/>
          <p14:tracePt t="20974" x="8980488" y="2820988"/>
          <p14:tracePt t="20982" x="9023350" y="2813050"/>
          <p14:tracePt t="20989" x="9167813" y="2795588"/>
          <p14:tracePt t="20997" x="9193213" y="2787650"/>
          <p14:tracePt t="21005" x="9209088" y="2770188"/>
          <p14:tracePt t="21029" x="9218613" y="2770188"/>
          <p14:tracePt t="21038" x="9226550" y="2770188"/>
          <p14:tracePt t="21077" x="9236075" y="2770188"/>
          <p14:tracePt t="21093" x="9244013" y="2762250"/>
          <p14:tracePt t="21117" x="9251950" y="2752725"/>
          <p14:tracePt t="21150" x="9261475" y="2752725"/>
          <p14:tracePt t="21157" x="9286875" y="2752725"/>
          <p14:tracePt t="21165" x="9328150" y="2752725"/>
          <p14:tracePt t="21173" x="9380538" y="2752725"/>
          <p14:tracePt t="21182" x="9456738" y="2752725"/>
          <p14:tracePt t="21189" x="9515475" y="2752725"/>
          <p14:tracePt t="21198" x="9550400" y="2736850"/>
          <p14:tracePt t="21205" x="9550400" y="2727325"/>
          <p14:tracePt t="21213" x="9583738" y="2727325"/>
          <p14:tracePt t="21221" x="9609138" y="2701925"/>
          <p14:tracePt t="21229" x="9634538" y="2676525"/>
          <p14:tracePt t="21238" x="9652000" y="2651125"/>
          <p14:tracePt t="21245" x="9685338" y="2617788"/>
          <p14:tracePt t="21253" x="9694863" y="2582863"/>
          <p14:tracePt t="21261" x="9694863" y="2557463"/>
          <p14:tracePt t="21269" x="9694863" y="2524125"/>
          <p14:tracePt t="21277" x="9694863" y="2506663"/>
          <p14:tracePt t="21286" x="9694863" y="2481263"/>
          <p14:tracePt t="21293" x="9694863" y="2447925"/>
          <p14:tracePt t="21302" x="9702800" y="2413000"/>
          <p14:tracePt t="21309" x="9702800" y="2387600"/>
          <p14:tracePt t="21317" x="9702800" y="2344738"/>
          <p14:tracePt t="21325" x="9720263" y="2293938"/>
          <p14:tracePt t="21333" x="9728200" y="2235200"/>
          <p14:tracePt t="21342" x="9728200" y="2200275"/>
          <p14:tracePt t="21349" x="9736138" y="2184400"/>
          <p14:tracePt t="21358" x="9745663" y="2149475"/>
          <p14:tracePt t="21365" x="9745663" y="2141538"/>
          <p14:tracePt t="21373" x="9745663" y="2133600"/>
          <p14:tracePt t="21381" x="9745663" y="2124075"/>
          <p14:tracePt t="21390" x="9753600" y="2116138"/>
          <p14:tracePt t="21438" x="9753600" y="2108200"/>
          <p14:tracePt t="21589" x="9753600" y="2098675"/>
          <p14:tracePt t="21598" x="9761538" y="2082800"/>
          <p14:tracePt t="21605" x="9761538" y="2055813"/>
          <p14:tracePt t="21614" x="9771063" y="2055813"/>
          <p14:tracePt t="21622" x="9771063" y="2039938"/>
          <p14:tracePt t="21629" x="9779000" y="2022475"/>
          <p14:tracePt t="21645" x="9779000" y="2014538"/>
          <p14:tracePt t="21654" x="9786938" y="1997075"/>
          <p14:tracePt t="21838" x="9796463" y="1989138"/>
          <p14:tracePt t="22053" x="9796463" y="1979613"/>
          <p14:tracePt t="22286" x="9796463" y="1971675"/>
          <p14:tracePt t="22302" x="9796463" y="1963738"/>
          <p14:tracePt t="22317" x="9786938" y="1954213"/>
          <p14:tracePt t="22334" x="9779000" y="1946275"/>
          <p14:tracePt t="22358" x="9771063" y="1946275"/>
          <p14:tracePt t="22373" x="9745663" y="1946275"/>
          <p14:tracePt t="22381" x="9685338" y="1946275"/>
          <p14:tracePt t="22390" x="9566275" y="1928813"/>
          <p14:tracePt t="22398" x="9456738" y="1911350"/>
          <p14:tracePt t="22407" x="9302750" y="1911350"/>
          <p14:tracePt t="22413" x="9132888" y="1911350"/>
          <p14:tracePt t="22421" x="8929688" y="1911350"/>
          <p14:tracePt t="22429" x="8750300" y="1911350"/>
          <p14:tracePt t="22437" x="8623300" y="1911350"/>
          <p14:tracePt t="22446" x="8539163" y="1911350"/>
          <p14:tracePt t="22454" x="8504238" y="1911350"/>
          <p14:tracePt t="22462" x="8496300" y="1911350"/>
          <p14:tracePt t="22541" x="8496300" y="1928813"/>
          <p14:tracePt t="22549" x="8513763" y="1946275"/>
          <p14:tracePt t="22558" x="8529638" y="1954213"/>
          <p14:tracePt t="22566" x="8555038" y="1979613"/>
          <p14:tracePt t="22574" x="8564563" y="1989138"/>
          <p14:tracePt t="22581" x="8589963" y="2005013"/>
          <p14:tracePt t="22589" x="8615363" y="2022475"/>
          <p14:tracePt t="22597" x="8640763" y="2030413"/>
          <p14:tracePt t="22606" x="8658225" y="2047875"/>
          <p14:tracePt t="22614" x="8666163" y="2047875"/>
          <p14:tracePt t="22622" x="8683625" y="2055813"/>
          <p14:tracePt t="22629" x="8683625" y="2065338"/>
          <p14:tracePt t="22983" x="8683625" y="2073275"/>
          <p14:tracePt t="23022" x="8699500" y="2090738"/>
          <p14:tracePt t="23029" x="8734425" y="2124075"/>
          <p14:tracePt t="23038" x="8785225" y="2200275"/>
          <p14:tracePt t="23046" x="8793163" y="2303463"/>
          <p14:tracePt t="23053" x="8793163" y="2379663"/>
          <p14:tracePt t="23061" x="8793163" y="2463800"/>
          <p14:tracePt t="23069" x="8793163" y="2549525"/>
          <p14:tracePt t="23077" x="8793163" y="2660650"/>
          <p14:tracePt t="23085" x="8793163" y="2727325"/>
          <p14:tracePt t="23094" x="8777288" y="2855913"/>
          <p14:tracePt t="23101" x="8767763" y="2949575"/>
          <p14:tracePt t="23109" x="8724900" y="3051175"/>
          <p14:tracePt t="23117" x="8683625" y="3195638"/>
          <p14:tracePt t="23125" x="8632825" y="3355975"/>
          <p14:tracePt t="23134" x="8605838" y="3603625"/>
          <p14:tracePt t="23142" x="8589963" y="3875088"/>
          <p14:tracePt t="23149" x="8589963" y="4079875"/>
          <p14:tracePt t="23157" x="8589963" y="4368800"/>
          <p14:tracePt t="23165" x="8658225" y="4529138"/>
          <p14:tracePt t="23173" x="8750300" y="4716463"/>
          <p14:tracePt t="23181" x="8818563" y="4835525"/>
          <p14:tracePt t="23189" x="8904288" y="4929188"/>
          <p14:tracePt t="23198" x="9005888" y="5022850"/>
          <p14:tracePt t="23205" x="9082088" y="5091113"/>
          <p14:tracePt t="23213" x="9124950" y="5132388"/>
          <p14:tracePt t="23221" x="9142413" y="5149850"/>
          <p14:tracePt t="23229" x="9150350" y="5167313"/>
          <p14:tracePt t="23238" x="9150350" y="5175250"/>
          <p14:tracePt t="23533" x="9150350" y="5183188"/>
          <p14:tracePt t="23653" x="9150350" y="5175250"/>
          <p14:tracePt t="23709" x="9158288" y="5192713"/>
          <p14:tracePt t="23718" x="9167813" y="5192713"/>
          <p14:tracePt t="23726" x="9167813" y="5226050"/>
          <p14:tracePt t="23733" x="9175750" y="5226050"/>
          <p14:tracePt t="23741" x="9175750" y="5243513"/>
          <p14:tracePt t="23749" x="9183688" y="5268913"/>
          <p14:tracePt t="23757" x="9183688" y="5276850"/>
          <p14:tracePt t="23766" x="9183688" y="5311775"/>
          <p14:tracePt t="23774" x="9183688" y="5337175"/>
          <p14:tracePt t="23782" x="9193213" y="5353050"/>
          <p14:tracePt t="23789" x="9209088" y="5405438"/>
          <p14:tracePt t="23797" x="9209088" y="5421313"/>
          <p14:tracePt t="23805" x="9209088" y="5464175"/>
          <p14:tracePt t="23814" x="9209088" y="5481638"/>
          <p14:tracePt t="23822" x="9209088" y="5524500"/>
          <p14:tracePt t="23830" x="9218613" y="5549900"/>
          <p14:tracePt t="23837" x="9236075" y="5583238"/>
          <p14:tracePt t="23845" x="9244013" y="5591175"/>
          <p14:tracePt t="23853" x="9251950" y="5616575"/>
          <p14:tracePt t="23862" x="9261475" y="5641975"/>
          <p14:tracePt t="23869" x="9277350" y="5668963"/>
          <p14:tracePt t="23878" x="9294813" y="5676900"/>
          <p14:tracePt t="23886" x="9302750" y="5702300"/>
          <p14:tracePt t="23893" x="9312275" y="5719763"/>
          <p14:tracePt t="23901" x="9320213" y="5727700"/>
          <p14:tracePt t="23909" x="9328150" y="5735638"/>
          <p14:tracePt t="23927" x="9337675" y="5745163"/>
          <p14:tracePt t="24278" x="9353550" y="5761038"/>
          <p14:tracePt t="24286" x="9363075" y="5770563"/>
          <p14:tracePt t="24294" x="9371013" y="5788025"/>
          <p14:tracePt t="24303" x="9371013" y="5795963"/>
          <p14:tracePt t="24309" x="9371013" y="5829300"/>
          <p14:tracePt t="24317" x="9380538" y="5838825"/>
          <p14:tracePt t="24325" x="9380538" y="5846763"/>
          <p14:tracePt t="24333" x="9380538" y="5872163"/>
          <p14:tracePt t="24342" x="9380538" y="5889625"/>
          <p14:tracePt t="24357" x="9380538" y="5915025"/>
          <p14:tracePt t="24365" x="9380538" y="5922963"/>
          <p14:tracePt t="24373" x="9380538" y="5948363"/>
          <p14:tracePt t="24381" x="9380538" y="5965825"/>
          <p14:tracePt t="24389" x="9380538" y="5983288"/>
          <p14:tracePt t="24397" x="9380538" y="5999163"/>
          <p14:tracePt t="24406" x="9380538" y="6024563"/>
          <p14:tracePt t="24414" x="9380538" y="6034088"/>
          <p14:tracePt t="24421" x="9371013" y="6059488"/>
          <p14:tracePt t="24429" x="9371013" y="6076950"/>
          <p14:tracePt t="24438" x="9371013" y="6084888"/>
          <p14:tracePt t="24446" x="9371013" y="6102350"/>
          <p14:tracePt t="24454" x="9371013" y="6118225"/>
          <p14:tracePt t="24462" x="9371013" y="6127750"/>
          <p14:tracePt t="24469" x="9371013" y="6135688"/>
          <p14:tracePt t="24477" x="9371013" y="6143625"/>
          <p14:tracePt t="24485" x="9371013" y="6161088"/>
          <p14:tracePt t="24502" x="9371013" y="6169025"/>
          <p14:tracePt t="25517" x="9371013" y="6178550"/>
          <p14:tracePt t="25765" x="9380538" y="6186488"/>
          <p14:tracePt t="25774" x="9380538" y="6194425"/>
          <p14:tracePt t="25941" x="9380538" y="6169025"/>
          <p14:tracePt t="25949" x="9380538" y="6153150"/>
          <p14:tracePt t="25957" x="9380538" y="6118225"/>
          <p14:tracePt t="25966" x="9380538" y="6084888"/>
          <p14:tracePt t="25974" x="9371013" y="6042025"/>
          <p14:tracePt t="25982" x="9371013" y="5983288"/>
          <p14:tracePt t="25990" x="9371013" y="5957888"/>
          <p14:tracePt t="25998" x="9371013" y="5940425"/>
          <p14:tracePt t="26005" x="9363075" y="5922963"/>
          <p14:tracePt t="26013" x="9363075" y="5905500"/>
          <p14:tracePt t="26029" x="9363075" y="5889625"/>
          <p14:tracePt t="26038" x="9353550" y="5872163"/>
          <p14:tracePt t="26053" x="9345613" y="5872163"/>
          <p14:tracePt t="26837" x="9353550" y="5872163"/>
          <p14:tracePt t="26845" x="9371013" y="5872163"/>
          <p14:tracePt t="26853" x="9396413" y="5872163"/>
          <p14:tracePt t="26862" x="9431338" y="5872163"/>
          <p14:tracePt t="26869" x="9472613" y="5872163"/>
          <p14:tracePt t="26878" x="9498013" y="5872163"/>
          <p14:tracePt t="26885" x="9558338" y="5872163"/>
          <p14:tracePt t="26893" x="9583738" y="5872163"/>
          <p14:tracePt t="26901" x="9642475" y="5872163"/>
          <p14:tracePt t="26909" x="9677400" y="5872163"/>
          <p14:tracePt t="26918" x="9702800" y="5872163"/>
          <p14:tracePt t="26926" x="9736138" y="5872163"/>
          <p14:tracePt t="26933" x="9779000" y="5872163"/>
          <p14:tracePt t="26941" x="9796463" y="5872163"/>
          <p14:tracePt t="26949" x="9821863" y="5872163"/>
          <p14:tracePt t="26957" x="9829800" y="5872163"/>
          <p14:tracePt t="26965" x="9847263" y="5872163"/>
          <p14:tracePt t="26974" x="9864725" y="5872163"/>
          <p14:tracePt t="26982" x="9872663" y="5872163"/>
          <p14:tracePt t="26990" x="9898063" y="5872163"/>
          <p14:tracePt t="26997" x="9931400" y="5889625"/>
          <p14:tracePt t="27005" x="9966325" y="5897563"/>
          <p14:tracePt t="27013" x="9999663" y="5932488"/>
          <p14:tracePt t="27022" x="10034588" y="5932488"/>
          <p14:tracePt t="27029" x="10085388" y="5957888"/>
          <p14:tracePt t="27038" x="10110788" y="5973763"/>
          <p14:tracePt t="27045" x="10126663" y="5983288"/>
          <p14:tracePt t="27053" x="10153650" y="5999163"/>
          <p14:tracePt t="27061" x="10169525" y="6016625"/>
          <p14:tracePt t="27069" x="10179050" y="6024563"/>
          <p14:tracePt t="27078" x="10186988" y="6034088"/>
          <p14:tracePt t="27087" x="10194925" y="6034088"/>
          <p14:tracePt t="27094" x="10204450" y="6042025"/>
          <p14:tracePt t="27101" x="10204450" y="6049963"/>
          <p14:tracePt t="27109" x="10212388" y="6049963"/>
          <p14:tracePt t="27117" x="10229850" y="6067425"/>
          <p14:tracePt t="27126" x="10229850" y="6076950"/>
          <p14:tracePt t="27133" x="10237788" y="6076950"/>
          <p14:tracePt t="27142" x="10255250" y="6076950"/>
          <p14:tracePt t="27165" x="10271125" y="6076950"/>
          <p14:tracePt t="27174" x="10280650" y="6076950"/>
          <p14:tracePt t="27189" x="10288588" y="6076950"/>
          <p14:tracePt t="27198" x="10306050" y="6076950"/>
          <p14:tracePt t="27205" x="10313988" y="6076950"/>
          <p14:tracePt t="27213" x="10323513" y="6076950"/>
          <p14:tracePt t="27221" x="10331450" y="6076950"/>
          <p14:tracePt t="27229" x="10348913" y="6076950"/>
          <p14:tracePt t="27239" x="10356850" y="6076950"/>
          <p14:tracePt t="27246" x="10374313" y="6076950"/>
          <p14:tracePt t="27253" x="10382250" y="6076950"/>
          <p14:tracePt t="27277" x="10399713" y="6076950"/>
          <p14:tracePt t="27309" x="10407650" y="6067425"/>
          <p14:tracePt t="27350" x="10415588" y="6067425"/>
          <p14:tracePt t="27477" x="10425113" y="6059488"/>
          <p14:tracePt t="27622" x="10425113" y="6049963"/>
          <p14:tracePt t="27677" x="10415588" y="6049963"/>
          <p14:tracePt t="27693" x="10415588" y="6042025"/>
          <p14:tracePt t="27733" x="10407650" y="6042025"/>
          <p14:tracePt t="27741" x="10399713" y="6034088"/>
          <p14:tracePt t="27781" x="10399713" y="6024563"/>
          <p14:tracePt t="27814" x="10390188" y="6024563"/>
          <p14:tracePt t="27829" x="10382250" y="6024563"/>
          <p14:tracePt t="27845" x="10374313" y="6016625"/>
          <p14:tracePt t="28525" x="10364788" y="6008688"/>
          <p14:tracePt t="30118" x="10364788" y="6024563"/>
          <p14:tracePt t="30157" x="10374313" y="6024563"/>
          <p14:tracePt t="30174" x="10382250" y="6024563"/>
          <p14:tracePt t="30182" x="10390188" y="6034088"/>
          <p14:tracePt t="30198" x="10390188" y="6042025"/>
          <p14:tracePt t="30213" x="10390188" y="6049963"/>
          <p14:tracePt t="30221" x="10390188" y="6067425"/>
          <p14:tracePt t="30238" x="10390188" y="6076950"/>
          <p14:tracePt t="30246" x="10390188" y="6084888"/>
          <p14:tracePt t="30261" x="10390188" y="6092825"/>
          <p14:tracePt t="30269" x="10390188" y="6102350"/>
          <p14:tracePt t="30278" x="10390188" y="6110288"/>
          <p14:tracePt t="30350" x="10390188" y="6127750"/>
          <p14:tracePt t="30365" x="10390188" y="6135688"/>
          <p14:tracePt t="30381" x="10390188" y="6143625"/>
          <p14:tracePt t="30414" x="10382250" y="6153150"/>
          <p14:tracePt t="30462" x="10374313" y="6161088"/>
          <p14:tracePt t="30485" x="10356850" y="6169025"/>
          <p14:tracePt t="30493" x="10348913" y="6178550"/>
          <p14:tracePt t="30510" x="10339388" y="6186488"/>
          <p14:tracePt t="30525" x="10331450" y="6194425"/>
          <p14:tracePt t="30533" x="10323513" y="6203950"/>
          <p14:tracePt t="30550" x="10313988" y="6203950"/>
          <p14:tracePt t="30566" x="10306050" y="6211888"/>
          <p14:tracePt t="30573" x="10288588" y="6211888"/>
          <p14:tracePt t="30590" x="10280650" y="6229350"/>
          <p14:tracePt t="30606" x="10271125" y="6237288"/>
          <p14:tracePt t="30615" x="10263188" y="6246813"/>
          <p14:tracePt t="30646" x="10255250" y="6246813"/>
          <p14:tracePt t="30654" x="10245725" y="6254750"/>
          <p14:tracePt t="30662" x="10245725" y="6262688"/>
          <p14:tracePt t="30678" x="10237788" y="6297613"/>
          <p14:tracePt t="30684" x="10237788" y="6305550"/>
          <p14:tracePt t="30702" x="10229850" y="6323013"/>
          <p14:tracePt t="30718" x="10229850" y="6338888"/>
          <p14:tracePt t="30733" x="10229850" y="6365875"/>
          <p14:tracePt t="30766" x="10229850" y="6373813"/>
          <p14:tracePt t="30781" x="10229850" y="6381750"/>
          <p14:tracePt t="30789" x="10229850" y="6391275"/>
          <p14:tracePt t="30814" x="10237788" y="6391275"/>
          <p14:tracePt t="30829" x="10245725" y="6391275"/>
          <p14:tracePt t="30871" x="10271125" y="6391275"/>
          <p14:tracePt t="30885" x="10288588" y="6381750"/>
          <p14:tracePt t="30901" x="10306050" y="6365875"/>
          <p14:tracePt t="30910" x="10323513" y="6348413"/>
          <p14:tracePt t="30927" x="10331450" y="6338888"/>
          <p14:tracePt t="30935" x="10348913" y="6313488"/>
          <p14:tracePt t="30949" x="10356850" y="6288088"/>
          <p14:tracePt t="30957" x="10356850" y="6272213"/>
          <p14:tracePt t="30965" x="10356850" y="6254750"/>
          <p14:tracePt t="30974" x="10356850" y="6229350"/>
          <p14:tracePt t="30982" x="10364788" y="6211888"/>
          <p14:tracePt t="30989" x="10364788" y="6194425"/>
          <p14:tracePt t="30997" x="10364788" y="6169025"/>
          <p14:tracePt t="31005" x="10364788" y="6143625"/>
          <p14:tracePt t="31014" x="10364788" y="6118225"/>
          <p14:tracePt t="31021" x="10364788" y="6102350"/>
          <p14:tracePt t="31038" x="10364788" y="6067425"/>
          <p14:tracePt t="31046" x="10356850" y="6067425"/>
          <p14:tracePt t="31053" x="10348913" y="6059488"/>
          <p14:tracePt t="31061" x="10348913" y="6049963"/>
          <p14:tracePt t="31069" x="10339388" y="6042025"/>
          <p14:tracePt t="31094" x="10323513" y="6034088"/>
          <p14:tracePt t="31109" x="10306050" y="6024563"/>
          <p14:tracePt t="31117" x="10288588" y="6024563"/>
          <p14:tracePt t="31126" x="10271125" y="6016625"/>
          <p14:tracePt t="31134" x="10255250" y="6008688"/>
          <p14:tracePt t="31142" x="10245725" y="6008688"/>
          <p14:tracePt t="31149" x="10220325" y="6008688"/>
          <p14:tracePt t="31157" x="10204450" y="6008688"/>
          <p14:tracePt t="31174" x="10186988" y="6008688"/>
          <p14:tracePt t="31182" x="10179050" y="6008688"/>
          <p14:tracePt t="31190" x="10169525" y="6008688"/>
          <p14:tracePt t="31198" x="10153650" y="6008688"/>
          <p14:tracePt t="31213" x="10144125" y="6008688"/>
          <p14:tracePt t="31221" x="10118725" y="6008688"/>
          <p14:tracePt t="31239" x="10101263" y="6008688"/>
          <p14:tracePt t="31246" x="10085388" y="6008688"/>
          <p14:tracePt t="31253" x="10067925" y="6008688"/>
          <p14:tracePt t="31261" x="10042525" y="6008688"/>
          <p14:tracePt t="31278" x="10017125" y="6008688"/>
          <p14:tracePt t="31286" x="10009188" y="6008688"/>
          <p14:tracePt t="31294" x="9983788" y="6016625"/>
          <p14:tracePt t="31303" x="9966325" y="6016625"/>
          <p14:tracePt t="31309" x="9956800" y="6024563"/>
          <p14:tracePt t="31317" x="9948863" y="6034088"/>
          <p14:tracePt t="31325" x="9940925" y="6034088"/>
          <p14:tracePt t="31334" x="9923463" y="6042025"/>
          <p14:tracePt t="31342" x="9915525" y="6042025"/>
          <p14:tracePt t="31350" x="9906000" y="6049963"/>
          <p14:tracePt t="31358" x="9898063" y="6059488"/>
          <p14:tracePt t="31365" x="9880600" y="6067425"/>
          <p14:tracePt t="31373" x="9872663" y="6076950"/>
          <p14:tracePt t="31381" x="9872663" y="6084888"/>
          <p14:tracePt t="31389" x="9864725" y="6092825"/>
          <p14:tracePt t="31398" x="9855200" y="6092825"/>
          <p14:tracePt t="31406" x="9839325" y="6118225"/>
          <p14:tracePt t="31413" x="9839325" y="6127750"/>
          <p14:tracePt t="31429" x="9839325" y="6153150"/>
          <p14:tracePt t="31437" x="9839325" y="6169025"/>
          <p14:tracePt t="31445" x="9839325" y="6178550"/>
          <p14:tracePt t="31454" x="9839325" y="6211888"/>
          <p14:tracePt t="31462" x="9839325" y="6229350"/>
          <p14:tracePt t="31469" x="9839325" y="6246813"/>
          <p14:tracePt t="31477" x="9839325" y="6280150"/>
          <p14:tracePt t="31485" x="9847263" y="6297613"/>
          <p14:tracePt t="31494" x="9855200" y="6323013"/>
          <p14:tracePt t="31502" x="9872663" y="6338888"/>
          <p14:tracePt t="31510" x="9880600" y="6356350"/>
          <p14:tracePt t="31518" x="9898063" y="6373813"/>
          <p14:tracePt t="31525" x="9906000" y="6381750"/>
          <p14:tracePt t="31533" x="9923463" y="6391275"/>
          <p14:tracePt t="31542" x="9948863" y="6399213"/>
          <p14:tracePt t="31549" x="9956800" y="6407150"/>
          <p14:tracePt t="31557" x="9983788" y="6407150"/>
          <p14:tracePt t="31566" x="9999663" y="6407150"/>
          <p14:tracePt t="31574" x="10017125" y="6407150"/>
          <p14:tracePt t="31581" x="10034588" y="6407150"/>
          <p14:tracePt t="31589" x="10067925" y="6407150"/>
          <p14:tracePt t="31598" x="10110788" y="6407150"/>
          <p14:tracePt t="31606" x="10153650" y="6407150"/>
          <p14:tracePt t="31614" x="10179050" y="6407150"/>
          <p14:tracePt t="31622" x="10220325" y="6407150"/>
          <p14:tracePt t="31629" x="10245725" y="6407150"/>
          <p14:tracePt t="31637" x="10271125" y="6399213"/>
          <p14:tracePt t="31645" x="10306050" y="6391275"/>
          <p14:tracePt t="31663" x="10323513" y="6373813"/>
          <p14:tracePt t="31669" x="10331450" y="6365875"/>
          <p14:tracePt t="31685" x="10339388" y="6356350"/>
          <p14:tracePt t="31693" x="10339388" y="6348413"/>
          <p14:tracePt t="31701" x="10339388" y="6338888"/>
          <p14:tracePt t="31710" x="10348913" y="6313488"/>
          <p14:tracePt t="31718" x="10348913" y="6297613"/>
          <p14:tracePt t="31727" x="10356850" y="6280150"/>
          <p14:tracePt t="31733" x="10356850" y="6254750"/>
          <p14:tracePt t="31741" x="10374313" y="6229350"/>
          <p14:tracePt t="31749" x="10374313" y="6221413"/>
          <p14:tracePt t="31758" x="10374313" y="6194425"/>
          <p14:tracePt t="31765" x="10374313" y="6186488"/>
          <p14:tracePt t="31774" x="10374313" y="6178550"/>
          <p14:tracePt t="31782" x="10374313" y="6161088"/>
          <p14:tracePt t="31788" x="10364788" y="6135688"/>
          <p14:tracePt t="31814" x="10356850" y="6118225"/>
          <p14:tracePt t="31837" x="10348913" y="6102350"/>
          <p14:tracePt t="31854" x="10339388" y="6084888"/>
          <p14:tracePt t="31870" x="10331450" y="6076950"/>
          <p14:tracePt t="31885" x="10306050" y="6067425"/>
          <p14:tracePt t="31893" x="10298113" y="6049963"/>
          <p14:tracePt t="31901" x="10280650" y="6042025"/>
          <p14:tracePt t="31909" x="10263188" y="6042025"/>
          <p14:tracePt t="31918" x="10245725" y="6034088"/>
          <p14:tracePt t="31926" x="10229850" y="6016625"/>
          <p14:tracePt t="31934" x="10204450" y="6008688"/>
          <p14:tracePt t="31942" x="10186988" y="5999163"/>
          <p14:tracePt t="31949" x="10169525" y="5999163"/>
          <p14:tracePt t="31957" x="10153650" y="5973763"/>
          <p14:tracePt t="31965" x="10144125" y="5973763"/>
          <p14:tracePt t="31974" x="10126663" y="5973763"/>
          <p14:tracePt t="31982" x="10110788" y="5965825"/>
          <p14:tracePt t="31989" x="10067925" y="5965825"/>
          <p14:tracePt t="31997" x="10034588" y="5965825"/>
          <p14:tracePt t="32005" x="9999663" y="5957888"/>
          <p14:tracePt t="32013" x="9974263" y="5957888"/>
          <p14:tracePt t="32022" x="9956800" y="5957888"/>
          <p14:tracePt t="32029" x="9931400" y="5957888"/>
          <p14:tracePt t="32045" x="9923463" y="5957888"/>
          <p14:tracePt t="32053" x="9915525" y="5957888"/>
          <p14:tracePt t="32061" x="9906000" y="5957888"/>
          <p14:tracePt t="32069" x="9898063" y="5957888"/>
          <p14:tracePt t="32078" x="9890125" y="5957888"/>
          <p14:tracePt t="32086" x="9872663" y="5965825"/>
          <p14:tracePt t="32094" x="9855200" y="5973763"/>
          <p14:tracePt t="32101" x="9829800" y="5991225"/>
          <p14:tracePt t="32109" x="9804400" y="6016625"/>
          <p14:tracePt t="32117" x="9786938" y="6034088"/>
          <p14:tracePt t="32126" x="9761538" y="6059488"/>
          <p14:tracePt t="32134" x="9736138" y="6076950"/>
          <p14:tracePt t="32143" x="9728200" y="6084888"/>
          <p14:tracePt t="32150" x="9728200" y="6102350"/>
          <p14:tracePt t="32157" x="9720263" y="6118225"/>
          <p14:tracePt t="32165" x="9702800" y="6127750"/>
          <p14:tracePt t="32181" x="9702800" y="6135688"/>
          <p14:tracePt t="32190" x="9702800" y="6161088"/>
          <p14:tracePt t="32213" x="9702800" y="6169025"/>
          <p14:tracePt t="32221" x="9702800" y="6186488"/>
          <p14:tracePt t="32229" x="9702800" y="6203950"/>
          <p14:tracePt t="32239" x="9702800" y="6221413"/>
          <p14:tracePt t="32253" x="9702800" y="6229350"/>
          <p14:tracePt t="32261" x="9702800" y="6237288"/>
          <p14:tracePt t="32278" x="9702800" y="6246813"/>
          <p14:tracePt t="32285" x="9702800" y="6262688"/>
          <p14:tracePt t="32293" x="9710738" y="6272213"/>
          <p14:tracePt t="32302" x="9728200" y="6272213"/>
          <p14:tracePt t="32309" x="9736138" y="6272213"/>
          <p14:tracePt t="32317" x="9761538" y="6288088"/>
          <p14:tracePt t="32325" x="9771063" y="6288088"/>
          <p14:tracePt t="32334" x="9779000" y="6297613"/>
          <p14:tracePt t="32341" x="9812338" y="6297613"/>
          <p14:tracePt t="32350" x="9839325" y="6297613"/>
          <p14:tracePt t="32358" x="9847263" y="6305550"/>
          <p14:tracePt t="32365" x="9880600" y="6305550"/>
          <p14:tracePt t="32373" x="9898063" y="6305550"/>
          <p14:tracePt t="32382" x="9923463" y="6313488"/>
          <p14:tracePt t="32389" x="9974263" y="6313488"/>
          <p14:tracePt t="32399" x="9991725" y="6330950"/>
          <p14:tracePt t="32407" x="10017125" y="6330950"/>
          <p14:tracePt t="32414" x="10042525" y="6330950"/>
          <p14:tracePt t="32421" x="10050463" y="6330950"/>
          <p14:tracePt t="32429" x="10075863" y="6330950"/>
          <p14:tracePt t="32438" x="10093325" y="6330950"/>
          <p14:tracePt t="32447" x="10101263" y="6330950"/>
          <p14:tracePt t="32455" x="10110788" y="6330950"/>
          <p14:tracePt t="32463" x="10118725" y="6330950"/>
          <p14:tracePt t="32469" x="10136188" y="6330950"/>
          <p14:tracePt t="32485" x="10144125" y="6330950"/>
          <p14:tracePt t="32502" x="10161588" y="6323013"/>
          <p14:tracePt t="32510" x="10179050" y="6313488"/>
          <p14:tracePt t="32518" x="10194925" y="6297613"/>
          <p14:tracePt t="32525" x="10194925" y="6288088"/>
          <p14:tracePt t="32533" x="10194925" y="6262688"/>
          <p14:tracePt t="32541" x="10212388" y="6246813"/>
          <p14:tracePt t="32549" x="10212388" y="6229350"/>
          <p14:tracePt t="32558" x="10212388" y="6211888"/>
          <p14:tracePt t="32567" x="10220325" y="6186488"/>
          <p14:tracePt t="32574" x="10220325" y="6161088"/>
          <p14:tracePt t="32581" x="10220325" y="6143625"/>
          <p14:tracePt t="32589" x="10220325" y="6127750"/>
          <p14:tracePt t="32597" x="10220325" y="6110288"/>
          <p14:tracePt t="32605" x="10212388" y="6084888"/>
          <p14:tracePt t="32614" x="10212388" y="6067425"/>
          <p14:tracePt t="32622" x="10204450" y="6067425"/>
          <p14:tracePt t="32629" x="10204450" y="6049963"/>
          <p14:tracePt t="32637" x="10194925" y="6042025"/>
          <p14:tracePt t="32645" x="10179050" y="6034088"/>
          <p14:tracePt t="32653" x="10179050" y="6024563"/>
          <p14:tracePt t="32670" x="10161588" y="6024563"/>
          <p14:tracePt t="32677" x="10136188" y="6016625"/>
          <p14:tracePt t="32693" x="10126663" y="6008688"/>
          <p14:tracePt t="32701" x="10110788" y="6008688"/>
          <p14:tracePt t="32710" x="10085388" y="6008688"/>
          <p14:tracePt t="32717" x="10075863" y="6008688"/>
          <p14:tracePt t="32726" x="10042525" y="6008688"/>
          <p14:tracePt t="32733" x="10009188" y="6008688"/>
          <p14:tracePt t="32741" x="9966325" y="6008688"/>
          <p14:tracePt t="32749" x="9923463" y="6008688"/>
          <p14:tracePt t="32757" x="9880600" y="6008688"/>
          <p14:tracePt t="32765" x="9821863" y="6016625"/>
          <p14:tracePt t="32774" x="9761538" y="6016625"/>
          <p14:tracePt t="32781" x="9720263" y="6034088"/>
          <p14:tracePt t="32789" x="9652000" y="6049963"/>
          <p14:tracePt t="32797" x="9634538" y="6059488"/>
          <p14:tracePt t="32805" x="9583738" y="6067425"/>
          <p14:tracePt t="32814" x="9583738" y="6076950"/>
          <p14:tracePt t="32829" x="9566275" y="6092825"/>
          <p14:tracePt t="32837" x="9558338" y="6102350"/>
          <p14:tracePt t="32845" x="9558338" y="6118225"/>
          <p14:tracePt t="32853" x="9558338" y="6127750"/>
          <p14:tracePt t="32862" x="9558338" y="6143625"/>
          <p14:tracePt t="32869" x="9558338" y="6161088"/>
          <p14:tracePt t="32879" x="9558338" y="6194425"/>
          <p14:tracePt t="32886" x="9558338" y="6203950"/>
          <p14:tracePt t="32893" x="9558338" y="6229350"/>
          <p14:tracePt t="32902" x="9558338" y="6262688"/>
          <p14:tracePt t="32909" x="9558338" y="6272213"/>
          <p14:tracePt t="32918" x="9558338" y="6297613"/>
          <p14:tracePt t="32925" x="9583738" y="6330950"/>
          <p14:tracePt t="32934" x="9591675" y="6356350"/>
          <p14:tracePt t="32941" x="9601200" y="6365875"/>
          <p14:tracePt t="32949" x="9609138" y="6381750"/>
          <p14:tracePt t="32958" x="9626600" y="6399213"/>
          <p14:tracePt t="32965" x="9634538" y="6407150"/>
          <p14:tracePt t="32975" x="9677400" y="6432550"/>
          <p14:tracePt t="32989" x="9694863" y="6432550"/>
          <p14:tracePt t="32997" x="9720263" y="6432550"/>
          <p14:tracePt t="33005" x="9761538" y="6432550"/>
          <p14:tracePt t="33013" x="9804400" y="6432550"/>
          <p14:tracePt t="33021" x="9864725" y="6432550"/>
          <p14:tracePt t="33029" x="9923463" y="6432550"/>
          <p14:tracePt t="33038" x="9974263" y="6432550"/>
          <p14:tracePt t="33046" x="10034588" y="6432550"/>
          <p14:tracePt t="33053" x="10075863" y="6432550"/>
          <p14:tracePt t="33061" x="10110788" y="6432550"/>
          <p14:tracePt t="33070" x="10144125" y="6432550"/>
          <p14:tracePt t="33078" x="10179050" y="6416675"/>
          <p14:tracePt t="33087" x="10194925" y="6416675"/>
          <p14:tracePt t="33094" x="10204450" y="6407150"/>
          <p14:tracePt t="33101" x="10212388" y="6399213"/>
          <p14:tracePt t="33109" x="10229850" y="6391275"/>
          <p14:tracePt t="33126" x="10245725" y="6356350"/>
          <p14:tracePt t="33134" x="10245725" y="6348413"/>
          <p14:tracePt t="33142" x="10245725" y="6330950"/>
          <p14:tracePt t="33149" x="10245725" y="6305550"/>
          <p14:tracePt t="33157" x="10245725" y="6280150"/>
          <p14:tracePt t="33165" x="10245725" y="6246813"/>
          <p14:tracePt t="33173" x="10245725" y="6237288"/>
          <p14:tracePt t="33182" x="10245725" y="6194425"/>
          <p14:tracePt t="33189" x="10245725" y="6161088"/>
          <p14:tracePt t="33197" x="10237788" y="6135688"/>
          <p14:tracePt t="33205" x="10229850" y="6127750"/>
          <p14:tracePt t="33213" x="10212388" y="6110288"/>
          <p14:tracePt t="33221" x="10194925" y="6092825"/>
          <p14:tracePt t="33230" x="10194925" y="6084888"/>
          <p14:tracePt t="33238" x="10186988" y="6084888"/>
          <p14:tracePt t="33245" x="10179050" y="6076950"/>
          <p14:tracePt t="33261" x="10169525" y="6076950"/>
          <p14:tracePt t="33269" x="10161588" y="6076950"/>
          <p14:tracePt t="33277" x="10153650" y="6076950"/>
          <p14:tracePt t="33286" x="10136188" y="6076950"/>
          <p14:tracePt t="33293" x="10118725" y="6076950"/>
          <p14:tracePt t="33302" x="10101263" y="6076950"/>
          <p14:tracePt t="33309" x="10067925" y="6076950"/>
          <p14:tracePt t="33317" x="10042525" y="6076950"/>
          <p14:tracePt t="33325" x="10017125" y="6092825"/>
          <p14:tracePt t="33334" x="9983788" y="6110288"/>
          <p14:tracePt t="33342" x="9956800" y="6143625"/>
          <p14:tracePt t="33350" x="9931400" y="6169025"/>
          <p14:tracePt t="33358" x="9915525" y="6186488"/>
          <p14:tracePt t="33365" x="9906000" y="6211888"/>
          <p14:tracePt t="33373" x="9906000" y="6221413"/>
          <p14:tracePt t="33381" x="9898063" y="6237288"/>
          <p14:tracePt t="33390" x="9898063" y="6254750"/>
          <p14:tracePt t="33407" x="9898063" y="6280150"/>
          <p14:tracePt t="33422" x="9906000" y="6288088"/>
          <p14:tracePt t="33430" x="9906000" y="6297613"/>
          <p14:tracePt t="33437" x="9923463" y="6305550"/>
          <p14:tracePt t="33454" x="9956800" y="6305550"/>
          <p14:tracePt t="33462" x="9966325" y="6313488"/>
          <p14:tracePt t="33477" x="9983788" y="6313488"/>
          <p14:tracePt t="33502" x="9991725" y="6313488"/>
          <p14:tracePt t="33829" x="9983788" y="6313488"/>
          <p14:tracePt t="33845" x="9974263" y="6313488"/>
          <p14:tracePt t="33853" x="9966325" y="6313488"/>
          <p14:tracePt t="33869" x="9956800" y="6313488"/>
          <p14:tracePt t="33878" x="9948863" y="6313488"/>
          <p14:tracePt t="33893" x="9948863" y="6305550"/>
          <p14:tracePt t="33901" x="9948863" y="6288088"/>
          <p14:tracePt t="33909" x="9948863" y="6262688"/>
          <p14:tracePt t="33918" x="9948863" y="6237288"/>
          <p14:tracePt t="33926" x="9948863" y="6221413"/>
          <p14:tracePt t="33935" x="9948863" y="6194425"/>
          <p14:tracePt t="33941" x="9974263" y="6153150"/>
          <p14:tracePt t="33949" x="10034588" y="6110288"/>
          <p14:tracePt t="33957" x="10093325" y="6084888"/>
          <p14:tracePt t="33966" x="10153650" y="6084888"/>
          <p14:tracePt t="33975" x="10169525" y="6084888"/>
          <p14:tracePt t="34853" x="10009188" y="6049963"/>
          <p14:tracePt t="34862" x="9771063" y="5973763"/>
          <p14:tracePt t="34870" x="9405938" y="5880100"/>
          <p14:tracePt t="34878" x="8963025" y="5838825"/>
          <p14:tracePt t="34886" x="8453438" y="5735638"/>
          <p14:tracePt t="34893" x="8174038" y="5583238"/>
          <p14:tracePt t="34901" x="7951788" y="5362575"/>
          <p14:tracePt t="34909" x="7723188" y="5038725"/>
          <p14:tracePt t="34918" x="7467600" y="4665663"/>
          <p14:tracePt t="34927" x="7102475" y="4197350"/>
          <p14:tracePt t="34934" x="6600825" y="3697288"/>
          <p14:tracePt t="34942" x="5981700" y="3144838"/>
          <p14:tracePt t="34949" x="5454650" y="2686050"/>
          <p14:tracePt t="34957" x="4876800" y="2260600"/>
          <p14:tracePt t="34965" x="4384675" y="1920875"/>
          <p14:tracePt t="34974" x="3933825" y="1631950"/>
          <p14:tracePt t="34983" x="3644900" y="1470025"/>
          <p14:tracePt t="34989" x="3219450" y="1223963"/>
          <p14:tracePt t="34997" x="2778125" y="1028700"/>
          <p14:tracePt t="35005" x="2387600" y="849313"/>
          <p14:tracePt t="35013" x="1971675" y="654050"/>
          <p14:tracePt t="35021" x="1647825" y="527050"/>
          <p14:tracePt t="35029" x="1435100" y="433388"/>
          <p14:tracePt t="35038" x="1358900" y="390525"/>
          <p14:tracePt t="35046" x="1317625" y="357188"/>
          <p14:tracePt t="35053" x="1300163" y="339725"/>
          <p14:tracePt t="35062" x="1300163" y="306388"/>
          <p14:tracePt t="35069" x="1290638" y="263525"/>
          <p14:tracePt t="35077" x="1282700" y="230188"/>
          <p14:tracePt t="35085" x="1265238" y="177800"/>
          <p14:tracePt t="35094" x="1257300" y="161925"/>
          <p14:tracePt t="35101" x="1239838" y="136525"/>
          <p14:tracePt t="35109" x="1223963" y="111125"/>
          <p14:tracePt t="35117" x="1181100" y="58738"/>
          <p14:tracePt t="35126" x="1104900" y="79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C0166-E011-4046-A53F-8847AB89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ZA" sz="54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3D19-2E30-4A64-8781-962E50515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479126"/>
            <a:ext cx="4663243" cy="3536236"/>
          </a:xfrm>
        </p:spPr>
        <p:txBody>
          <a:bodyPr>
            <a:normAutofit/>
          </a:bodyPr>
          <a:lstStyle/>
          <a:p>
            <a:r>
              <a:rPr lang="en-US" sz="2400" dirty="0"/>
              <a:t>Antennas are designed to radiate </a:t>
            </a:r>
            <a:r>
              <a:rPr lang="en-US" sz="2400" b="1" dirty="0"/>
              <a:t>Electromagnetic energy</a:t>
            </a:r>
            <a:r>
              <a:rPr lang="en-US" sz="2400" dirty="0"/>
              <a:t>. </a:t>
            </a:r>
          </a:p>
          <a:p>
            <a:r>
              <a:rPr lang="en-US" sz="2400" dirty="0"/>
              <a:t>Data is encoded within electromagnetic waves and </a:t>
            </a:r>
            <a:r>
              <a:rPr lang="en-US" sz="2400" b="1" dirty="0"/>
              <a:t>transmitted over long distances</a:t>
            </a:r>
            <a:r>
              <a:rPr lang="en-US" sz="2400" dirty="0"/>
              <a:t>. </a:t>
            </a:r>
          </a:p>
          <a:p>
            <a:r>
              <a:rPr lang="en-US" sz="2400" dirty="0"/>
              <a:t>Two methods of steering is possible: </a:t>
            </a:r>
            <a:r>
              <a:rPr lang="en-US" sz="2400" b="1" dirty="0"/>
              <a:t>Mechanical </a:t>
            </a:r>
            <a:r>
              <a:rPr lang="en-US" sz="2400" dirty="0"/>
              <a:t>steering &amp; </a:t>
            </a:r>
            <a:r>
              <a:rPr lang="en-US" sz="2400" b="1" dirty="0"/>
              <a:t>Phased arrays</a:t>
            </a:r>
            <a:r>
              <a:rPr lang="en-US" sz="2400" dirty="0"/>
              <a:t>. 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Space Sate Lite Dish">
            <a:extLst>
              <a:ext uri="{FF2B5EF4-FFF2-40B4-BE49-F238E27FC236}">
                <a16:creationId xmlns:a16="http://schemas.microsoft.com/office/drawing/2014/main" id="{73FF2A07-341F-4B51-9524-F60962F0B6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5513" y="2105470"/>
            <a:ext cx="2996967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32C24C2-EE18-4A41-BE2E-989E180DD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5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51"/>
    </mc:Choice>
    <mc:Fallback>
      <p:transition spd="slow" advTm="15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" x="425450" y="1835150"/>
          <p14:tracePt t="226" x="425450" y="1844675"/>
          <p14:tracePt t="235" x="415925" y="1852613"/>
          <p14:tracePt t="252" x="415925" y="1860550"/>
          <p14:tracePt t="259" x="415925" y="1878013"/>
          <p14:tracePt t="267" x="415925" y="1885950"/>
          <p14:tracePt t="274" x="415925" y="1903413"/>
          <p14:tracePt t="283" x="415925" y="1911350"/>
          <p14:tracePt t="300" x="415925" y="1938338"/>
          <p14:tracePt t="314" x="415925" y="1946275"/>
          <p14:tracePt t="322" x="415925" y="1963738"/>
          <p14:tracePt t="330" x="415925" y="1971675"/>
          <p14:tracePt t="339" x="415925" y="1997075"/>
          <p14:tracePt t="348" x="415925" y="2005013"/>
          <p14:tracePt t="356" x="415925" y="2014538"/>
          <p14:tracePt t="363" x="415925" y="2039938"/>
          <p14:tracePt t="370" x="415925" y="2047875"/>
          <p14:tracePt t="378" x="415925" y="2065338"/>
          <p14:tracePt t="386" x="415925" y="2073275"/>
          <p14:tracePt t="404" x="415925" y="2082800"/>
          <p14:tracePt t="986" x="415925" y="2098675"/>
          <p14:tracePt t="994" x="425450" y="2116138"/>
          <p14:tracePt t="1002" x="450850" y="2133600"/>
          <p14:tracePt t="1010" x="484188" y="2159000"/>
          <p14:tracePt t="1018" x="501650" y="2174875"/>
          <p14:tracePt t="1027" x="527050" y="2200275"/>
          <p14:tracePt t="1036" x="552450" y="2252663"/>
          <p14:tracePt t="1043" x="577850" y="2268538"/>
          <p14:tracePt t="1050" x="585788" y="2303463"/>
          <p14:tracePt t="1058" x="620713" y="2344738"/>
          <p14:tracePt t="1066" x="628650" y="2371725"/>
          <p14:tracePt t="1076" x="654050" y="2405063"/>
          <p14:tracePt t="1084" x="671513" y="2422525"/>
          <p14:tracePt t="1093" x="688975" y="2447925"/>
          <p14:tracePt t="1100" x="696913" y="2455863"/>
          <p14:tracePt t="1106" x="704850" y="2473325"/>
          <p14:tracePt t="1114" x="722313" y="2481263"/>
          <p14:tracePt t="1131" x="730250" y="2489200"/>
          <p14:tracePt t="1147" x="739775" y="2516188"/>
          <p14:tracePt t="1178" x="739775" y="2524125"/>
          <p14:tracePt t="1299" x="747713" y="2541588"/>
          <p14:tracePt t="1307" x="765175" y="2557463"/>
          <p14:tracePt t="1314" x="773113" y="2574925"/>
          <p14:tracePt t="1322" x="798513" y="2617788"/>
          <p14:tracePt t="1330" x="831850" y="2668588"/>
          <p14:tracePt t="1338" x="884238" y="2736850"/>
          <p14:tracePt t="1347" x="900113" y="2778125"/>
          <p14:tracePt t="1355" x="942975" y="2846388"/>
          <p14:tracePt t="1363" x="1003300" y="2914650"/>
          <p14:tracePt t="1370" x="1062038" y="2974975"/>
          <p14:tracePt t="1378" x="1104900" y="3016250"/>
          <p14:tracePt t="1386" x="1155700" y="3059113"/>
          <p14:tracePt t="1395" x="1206500" y="3076575"/>
          <p14:tracePt t="1404" x="1265238" y="3109913"/>
          <p14:tracePt t="1412" x="1308100" y="3109913"/>
          <p14:tracePt t="1418" x="1384300" y="3119438"/>
          <p14:tracePt t="1426" x="1470025" y="3127375"/>
          <p14:tracePt t="1434" x="1571625" y="3152775"/>
          <p14:tracePt t="1443" x="1682750" y="3160713"/>
          <p14:tracePt t="1452" x="1817688" y="3186113"/>
          <p14:tracePt t="1460" x="1971675" y="3211513"/>
          <p14:tracePt t="1467" x="2157413" y="3221038"/>
          <p14:tracePt t="1474" x="2370138" y="3238500"/>
          <p14:tracePt t="1482" x="2524125" y="3238500"/>
          <p14:tracePt t="1490" x="2659063" y="3238500"/>
          <p14:tracePt t="1499" x="2803525" y="3238500"/>
          <p14:tracePt t="1508" x="2930525" y="3238500"/>
          <p14:tracePt t="1516" x="3041650" y="3238500"/>
          <p14:tracePt t="1522" x="3168650" y="3238500"/>
          <p14:tracePt t="1530" x="3279775" y="3238500"/>
          <p14:tracePt t="1538" x="3398838" y="3238500"/>
          <p14:tracePt t="1546" x="3508375" y="3221038"/>
          <p14:tracePt t="1556" x="3619500" y="3211513"/>
          <p14:tracePt t="1564" x="3721100" y="3186113"/>
          <p14:tracePt t="1572" x="3814763" y="3170238"/>
          <p14:tracePt t="1578" x="3900488" y="3144838"/>
          <p14:tracePt t="1586" x="4002088" y="3109913"/>
          <p14:tracePt t="1594" x="4078288" y="3094038"/>
          <p14:tracePt t="1604" x="4179888" y="3059113"/>
          <p14:tracePt t="1612" x="4240213" y="3041650"/>
          <p14:tracePt t="1620" x="4324350" y="3033713"/>
          <p14:tracePt t="1627" x="4400550" y="3025775"/>
          <p14:tracePt t="1634" x="4503738" y="3000375"/>
          <p14:tracePt t="1643" x="4587875" y="3000375"/>
          <p14:tracePt t="1651" x="4656138" y="3000375"/>
          <p14:tracePt t="1659" x="4740275" y="3000375"/>
          <p14:tracePt t="1668" x="4800600" y="3000375"/>
          <p14:tracePt t="1676" x="4843463" y="3000375"/>
          <p14:tracePt t="1683" x="4876800" y="3000375"/>
          <p14:tracePt t="1690" x="4927600" y="2990850"/>
          <p14:tracePt t="1698" x="4962525" y="2990850"/>
          <p14:tracePt t="1707" x="4987925" y="2982913"/>
          <p14:tracePt t="1715" x="5021263" y="2982913"/>
          <p14:tracePt t="1724" x="5064125" y="2974975"/>
          <p14:tracePt t="1730" x="5072063" y="2974975"/>
          <p14:tracePt t="1738" x="5097463" y="2974975"/>
          <p14:tracePt t="1746" x="5122863" y="2957513"/>
          <p14:tracePt t="1754" x="5132388" y="2957513"/>
          <p14:tracePt t="1763" x="5140325" y="2957513"/>
          <p14:tracePt t="1771" x="5157788" y="2957513"/>
          <p14:tracePt t="1787" x="5165725" y="2957513"/>
          <p14:tracePt t="1794" x="5173663" y="2957513"/>
          <p14:tracePt t="1803" x="5183188" y="2957513"/>
          <p14:tracePt t="1811" x="5191125" y="2957513"/>
          <p14:tracePt t="1828" x="5199063" y="2957513"/>
          <p14:tracePt t="1835" x="5208588" y="2957513"/>
          <p14:tracePt t="1842" x="5216525" y="2957513"/>
          <p14:tracePt t="1866" x="5224463" y="2957513"/>
          <p14:tracePt t="1962" x="5233988" y="2957513"/>
          <p14:tracePt t="1979" x="5233988" y="2974975"/>
          <p14:tracePt t="1988" x="5208588" y="2990850"/>
          <p14:tracePt t="1995" x="5122863" y="3016250"/>
          <p14:tracePt t="2002" x="5064125" y="3016250"/>
          <p14:tracePt t="2010" x="4962525" y="3041650"/>
          <p14:tracePt t="2019" x="4851400" y="3051175"/>
          <p14:tracePt t="2027" x="4724400" y="3051175"/>
          <p14:tracePt t="2037" x="4605338" y="3051175"/>
          <p14:tracePt t="2043" x="4451350" y="3051175"/>
          <p14:tracePt t="2050" x="4316413" y="3051175"/>
          <p14:tracePt t="2058" x="4162425" y="3051175"/>
          <p14:tracePt t="2067" x="4017963" y="3051175"/>
          <p14:tracePt t="2075" x="3848100" y="3051175"/>
          <p14:tracePt t="2084" x="3670300" y="3051175"/>
          <p14:tracePt t="2092" x="3457575" y="3067050"/>
          <p14:tracePt t="2099" x="3287713" y="3067050"/>
          <p14:tracePt t="2106" x="3109913" y="3067050"/>
          <p14:tracePt t="2114" x="2940050" y="3067050"/>
          <p14:tracePt t="2123" x="2760663" y="3067050"/>
          <p14:tracePt t="2131" x="2633663" y="3067050"/>
          <p14:tracePt t="2139" x="2532063" y="3076575"/>
          <p14:tracePt t="2147" x="2455863" y="3094038"/>
          <p14:tracePt t="2155" x="2405063" y="3094038"/>
          <p14:tracePt t="2162" x="2379663" y="3101975"/>
          <p14:tracePt t="2170" x="2352675" y="3101975"/>
          <p14:tracePt t="2178" x="2352675" y="3109913"/>
          <p14:tracePt t="2210" x="2344738" y="3109913"/>
          <p14:tracePt t="2226" x="2327275" y="3127375"/>
          <p14:tracePt t="2234" x="2319338" y="3127375"/>
          <p14:tracePt t="2243" x="2319338" y="3135313"/>
          <p14:tracePt t="2251" x="2311400" y="3144838"/>
          <p14:tracePt t="2259" x="2301875" y="3152775"/>
          <p14:tracePt t="2267" x="2301875" y="3160713"/>
          <p14:tracePt t="2314" x="2301875" y="3170238"/>
          <p14:tracePt t="2394" x="2301875" y="3178175"/>
          <p14:tracePt t="2442" x="2301875" y="3186113"/>
          <p14:tracePt t="2482" x="2301875" y="3195638"/>
          <p14:tracePt t="2498" x="2311400" y="3195638"/>
          <p14:tracePt t="2514" x="2336800" y="3195638"/>
          <p14:tracePt t="2522" x="2344738" y="3195638"/>
          <p14:tracePt t="2530" x="2370138" y="3195638"/>
          <p14:tracePt t="2538" x="2395538" y="3203575"/>
          <p14:tracePt t="2546" x="2430463" y="3203575"/>
          <p14:tracePt t="2556" x="2455863" y="3203575"/>
          <p14:tracePt t="2564" x="2497138" y="3203575"/>
          <p14:tracePt t="2571" x="2549525" y="3211513"/>
          <p14:tracePt t="2578" x="2590800" y="3211513"/>
          <p14:tracePt t="2586" x="2633663" y="3211513"/>
          <p14:tracePt t="2595" x="2668588" y="3238500"/>
          <p14:tracePt t="2603" x="2693988" y="3238500"/>
          <p14:tracePt t="2613" x="2719388" y="3238500"/>
          <p14:tracePt t="2627" x="2727325" y="3238500"/>
          <p14:tracePt t="2634" x="2744788" y="3238500"/>
          <p14:tracePt t="2651" x="2760663" y="3238500"/>
          <p14:tracePt t="2659" x="2778125" y="3238500"/>
          <p14:tracePt t="2668" x="2803525" y="3238500"/>
          <p14:tracePt t="2676" x="2820988" y="3238500"/>
          <p14:tracePt t="2682" x="2838450" y="3238500"/>
          <p14:tracePt t="2690" x="2863850" y="3238500"/>
          <p14:tracePt t="2698" x="2889250" y="3238500"/>
          <p14:tracePt t="2707" x="2914650" y="3238500"/>
          <p14:tracePt t="2716" x="2947988" y="3238500"/>
          <p14:tracePt t="2724" x="2965450" y="3238500"/>
          <p14:tracePt t="2731" x="2973388" y="3238500"/>
          <p14:tracePt t="2738" x="2982913" y="3238500"/>
          <p14:tracePt t="2746" x="3008313" y="3246438"/>
          <p14:tracePt t="2754" x="3016250" y="3254375"/>
          <p14:tracePt t="2772" x="3033713" y="3271838"/>
          <p14:tracePt t="2780" x="3074988" y="3271838"/>
          <p14:tracePt t="2786" x="3100388" y="3271838"/>
          <p14:tracePt t="2794" x="3143250" y="3279775"/>
          <p14:tracePt t="2803" x="3203575" y="3279775"/>
          <p14:tracePt t="2811" x="3270250" y="3279775"/>
          <p14:tracePt t="2818" x="3348038" y="3279775"/>
          <p14:tracePt t="2828" x="3414713" y="3279775"/>
          <p14:tracePt t="2835" x="3492500" y="3279775"/>
          <p14:tracePt t="2843" x="3543300" y="3279775"/>
          <p14:tracePt t="2850" x="3619500" y="3279775"/>
          <p14:tracePt t="2858" x="3678238" y="3279775"/>
          <p14:tracePt t="2867" x="3703638" y="3279775"/>
          <p14:tracePt t="2875" x="3746500" y="3279775"/>
          <p14:tracePt t="2884" x="3771900" y="3279775"/>
          <p14:tracePt t="2891" x="3806825" y="3279775"/>
          <p14:tracePt t="2898" x="3822700" y="3279775"/>
          <p14:tracePt t="2906" x="3840163" y="3279775"/>
          <p14:tracePt t="2915" x="3848100" y="3279775"/>
          <p14:tracePt t="2931" x="3857625" y="3279775"/>
          <p14:tracePt t="3650" x="3873500" y="3289300"/>
          <p14:tracePt t="3658" x="3865563" y="3322638"/>
          <p14:tracePt t="3667" x="3806825" y="3340100"/>
          <p14:tracePt t="3675" x="3738563" y="3382963"/>
          <p14:tracePt t="3682" x="3644900" y="3449638"/>
          <p14:tracePt t="3690" x="3586163" y="3502025"/>
          <p14:tracePt t="3698" x="3508375" y="3552825"/>
          <p14:tracePt t="3706" x="3441700" y="3594100"/>
          <p14:tracePt t="3714" x="3389313" y="3611563"/>
          <p14:tracePt t="3723" x="3330575" y="3654425"/>
          <p14:tracePt t="3731" x="3279775" y="3679825"/>
          <p14:tracePt t="3738" x="3254375" y="3687763"/>
          <p14:tracePt t="3746" x="3244850" y="3705225"/>
          <p14:tracePt t="3754" x="3236913" y="3705225"/>
          <p14:tracePt t="3762" x="3219450" y="3722688"/>
          <p14:tracePt t="3786" x="3211513" y="3730625"/>
          <p14:tracePt t="3883" x="3203575" y="3738563"/>
          <p14:tracePt t="3914" x="3211513" y="3748088"/>
          <p14:tracePt t="3922" x="3219450" y="3748088"/>
          <p14:tracePt t="3946" x="3236913" y="3748088"/>
          <p14:tracePt t="3962" x="3254375" y="3748088"/>
          <p14:tracePt t="3971" x="3262313" y="3748088"/>
          <p14:tracePt t="3979" x="3279775" y="3748088"/>
          <p14:tracePt t="3988" x="3313113" y="3748088"/>
          <p14:tracePt t="3995" x="3330575" y="3748088"/>
          <p14:tracePt t="4002" x="3355975" y="3748088"/>
          <p14:tracePt t="4010" x="3398838" y="3748088"/>
          <p14:tracePt t="4018" x="3424238" y="3748088"/>
          <p14:tracePt t="4028" x="3467100" y="3748088"/>
          <p14:tracePt t="4035" x="3475038" y="3748088"/>
          <p14:tracePt t="4043" x="3500438" y="3748088"/>
          <p14:tracePt t="4050" x="3517900" y="3748088"/>
          <p14:tracePt t="4058" x="3543300" y="3748088"/>
          <p14:tracePt t="4066" x="3559175" y="3748088"/>
          <p14:tracePt t="4075" x="3586163" y="3748088"/>
          <p14:tracePt t="4084" x="3594100" y="3748088"/>
          <p14:tracePt t="4092" x="3611563" y="3748088"/>
          <p14:tracePt t="4099" x="3619500" y="3748088"/>
          <p14:tracePt t="4106" x="3627438" y="3748088"/>
          <p14:tracePt t="4114" x="3644900" y="3748088"/>
          <p14:tracePt t="4132" x="3652838" y="3748088"/>
          <p14:tracePt t="4266" x="3602038" y="3756025"/>
          <p14:tracePt t="4274" x="3559175" y="3756025"/>
          <p14:tracePt t="4283" x="3517900" y="3756025"/>
          <p14:tracePt t="4291" x="3475038" y="3756025"/>
          <p14:tracePt t="4300" x="3414713" y="3756025"/>
          <p14:tracePt t="4307" x="3373438" y="3756025"/>
          <p14:tracePt t="4314" x="3297238" y="3773488"/>
          <p14:tracePt t="4322" x="3244850" y="3773488"/>
          <p14:tracePt t="4330" x="3186113" y="3781425"/>
          <p14:tracePt t="4339" x="3135313" y="3798888"/>
          <p14:tracePt t="4347" x="3092450" y="3798888"/>
          <p14:tracePt t="4356" x="3059113" y="3806825"/>
          <p14:tracePt t="4362" x="2998788" y="3816350"/>
          <p14:tracePt t="4370" x="2973388" y="3816350"/>
          <p14:tracePt t="4378" x="2930525" y="3841750"/>
          <p14:tracePt t="4386" x="2897188" y="3849688"/>
          <p14:tracePt t="4396" x="2871788" y="3857625"/>
          <p14:tracePt t="4404" x="2828925" y="3867150"/>
          <p14:tracePt t="4412" x="2786063" y="3892550"/>
          <p14:tracePt t="4420" x="2760663" y="3892550"/>
          <p14:tracePt t="4426" x="2735263" y="3892550"/>
          <p14:tracePt t="4435" x="2709863" y="3900488"/>
          <p14:tracePt t="4443" x="2693988" y="3925888"/>
          <p14:tracePt t="4452" x="2676525" y="3935413"/>
          <p14:tracePt t="4460" x="2668588" y="3943350"/>
          <p14:tracePt t="4467" x="2651125" y="3951288"/>
          <p14:tracePt t="4474" x="2641600" y="3951288"/>
          <p14:tracePt t="4482" x="2625725" y="3960813"/>
          <p14:tracePt t="4490" x="2625725" y="3968750"/>
          <p14:tracePt t="4498" x="2608263" y="3968750"/>
          <p14:tracePt t="4507" x="2600325" y="3976688"/>
          <p14:tracePt t="4515" x="2590800" y="3976688"/>
          <p14:tracePt t="4522" x="2582863" y="3976688"/>
          <p14:tracePt t="4530" x="2565400" y="3986213"/>
          <p14:tracePt t="4538" x="2565400" y="3994150"/>
          <p14:tracePt t="4556" x="2549525" y="3994150"/>
          <p14:tracePt t="4564" x="2540000" y="3994150"/>
          <p14:tracePt t="4890" x="2574925" y="3994150"/>
          <p14:tracePt t="4898" x="2616200" y="3994150"/>
          <p14:tracePt t="4906" x="2651125" y="3994150"/>
          <p14:tracePt t="4915" x="2701925" y="3994150"/>
          <p14:tracePt t="4923" x="2760663" y="3994150"/>
          <p14:tracePt t="4932" x="2846388" y="3994150"/>
          <p14:tracePt t="4939" x="2914650" y="3994150"/>
          <p14:tracePt t="4946" x="3016250" y="3994150"/>
          <p14:tracePt t="4954" x="3117850" y="3994150"/>
          <p14:tracePt t="4962" x="3203575" y="3994150"/>
          <p14:tracePt t="4970" x="3270250" y="3994150"/>
          <p14:tracePt t="4979" x="3338513" y="3994150"/>
          <p14:tracePt t="4987" x="3398838" y="3994150"/>
          <p14:tracePt t="4995" x="3475038" y="3994150"/>
          <p14:tracePt t="5002" x="3492500" y="3994150"/>
          <p14:tracePt t="5010" x="3533775" y="3994150"/>
          <p14:tracePt t="5018" x="3568700" y="3994150"/>
          <p14:tracePt t="5026" x="3594100" y="3994150"/>
          <p14:tracePt t="5036" x="3602038" y="3994150"/>
          <p14:tracePt t="5044" x="3627438" y="3994150"/>
          <p14:tracePt t="5050" x="3644900" y="4002088"/>
          <p14:tracePt t="5074" x="3670300" y="4002088"/>
          <p14:tracePt t="5084" x="3678238" y="4002088"/>
          <p14:tracePt t="5092" x="3703638" y="4011613"/>
          <p14:tracePt t="5099" x="3713163" y="4011613"/>
          <p14:tracePt t="5106" x="3729038" y="4011613"/>
          <p14:tracePt t="5114" x="3738563" y="4011613"/>
          <p14:tracePt t="5122" x="3746500" y="4011613"/>
          <p14:tracePt t="5139" x="3763963" y="4011613"/>
          <p14:tracePt t="5148" x="3771900" y="4011613"/>
          <p14:tracePt t="5155" x="3781425" y="4011613"/>
          <p14:tracePt t="5162" x="3797300" y="4011613"/>
          <p14:tracePt t="5179" x="3814763" y="4011613"/>
          <p14:tracePt t="5187" x="3848100" y="4011613"/>
          <p14:tracePt t="5202" x="3873500" y="4011613"/>
          <p14:tracePt t="5210" x="3890963" y="4011613"/>
          <p14:tracePt t="5218" x="3916363" y="4011613"/>
          <p14:tracePt t="5226" x="3941763" y="4011613"/>
          <p14:tracePt t="5234" x="3951288" y="4019550"/>
          <p14:tracePt t="5243" x="3959225" y="4019550"/>
          <p14:tracePt t="5251" x="3984625" y="4019550"/>
          <p14:tracePt t="5274" x="3992563" y="4019550"/>
          <p14:tracePt t="5291" x="4002088" y="4019550"/>
          <p14:tracePt t="5300" x="4002088" y="4027488"/>
          <p14:tracePt t="5330" x="4010025" y="4027488"/>
          <p14:tracePt t="5346" x="4017963" y="4027488"/>
          <p14:tracePt t="5363" x="4027488" y="4027488"/>
          <p14:tracePt t="5411" x="4035425" y="4027488"/>
          <p14:tracePt t="5522" x="4035425" y="4044950"/>
          <p14:tracePt t="5531" x="4017963" y="4052888"/>
          <p14:tracePt t="5538" x="3984625" y="4087813"/>
          <p14:tracePt t="5762" x="3967163" y="4087813"/>
          <p14:tracePt t="5771" x="3933825" y="4079875"/>
          <p14:tracePt t="5779" x="3900488" y="4079875"/>
          <p14:tracePt t="5786" x="3848100" y="4079875"/>
          <p14:tracePt t="5794" x="3771900" y="4079875"/>
          <p14:tracePt t="5802" x="3713163" y="4079875"/>
          <p14:tracePt t="5811" x="3695700" y="4079875"/>
          <p14:tracePt t="5819" x="3652838" y="4079875"/>
          <p14:tracePt t="5828" x="3602038" y="4087813"/>
          <p14:tracePt t="5835" x="3559175" y="4105275"/>
          <p14:tracePt t="5842" x="3517900" y="4121150"/>
          <p14:tracePt t="5850" x="3492500" y="4130675"/>
          <p14:tracePt t="5858" x="3467100" y="4130675"/>
          <p14:tracePt t="5868" x="3424238" y="4146550"/>
          <p14:tracePt t="5876" x="3381375" y="4164013"/>
          <p14:tracePt t="5884" x="3338513" y="4181475"/>
          <p14:tracePt t="5891" x="3287713" y="4214813"/>
          <p14:tracePt t="5898" x="3236913" y="4232275"/>
          <p14:tracePt t="5906" x="3219450" y="4232275"/>
          <p14:tracePt t="5915" x="3203575" y="4249738"/>
          <p14:tracePt t="5924" x="3186113" y="4265613"/>
          <p14:tracePt t="5932" x="3168650" y="4283075"/>
          <p14:tracePt t="5947" x="3168650" y="4291013"/>
          <p14:tracePt t="5954" x="3168650" y="4300538"/>
          <p14:tracePt t="5962" x="3168650" y="4308475"/>
          <p14:tracePt t="5971" x="3168650" y="4325938"/>
          <p14:tracePt t="5988" x="3168650" y="4333875"/>
          <p14:tracePt t="5995" x="3168650" y="4341813"/>
          <p14:tracePt t="6002" x="3178175" y="4351338"/>
          <p14:tracePt t="6027" x="3186113" y="4359275"/>
          <p14:tracePt t="6051" x="3194050" y="4359275"/>
          <p14:tracePt t="6058" x="3211513" y="4359275"/>
          <p14:tracePt t="6067" x="3254375" y="4359275"/>
          <p14:tracePt t="6075" x="3297238" y="4359275"/>
          <p14:tracePt t="6084" x="3338513" y="4359275"/>
          <p14:tracePt t="6092" x="3424238" y="4359275"/>
          <p14:tracePt t="6099" x="3492500" y="4359275"/>
          <p14:tracePt t="6106" x="3594100" y="4359275"/>
          <p14:tracePt t="6114" x="3695700" y="4359275"/>
          <p14:tracePt t="6122" x="3763963" y="4359275"/>
          <p14:tracePt t="6131" x="3848100" y="4359275"/>
          <p14:tracePt t="6139" x="3908425" y="4359275"/>
          <p14:tracePt t="6148" x="3967163" y="4359275"/>
          <p14:tracePt t="6155" x="4035425" y="4359275"/>
          <p14:tracePt t="6162" x="4095750" y="4359275"/>
          <p14:tracePt t="6171" x="4154488" y="4359275"/>
          <p14:tracePt t="6179" x="4197350" y="4359275"/>
          <p14:tracePt t="6188" x="4248150" y="4359275"/>
          <p14:tracePt t="6196" x="4298950" y="4359275"/>
          <p14:tracePt t="6203" x="4384675" y="4359275"/>
          <p14:tracePt t="6210" x="4435475" y="4359275"/>
          <p14:tracePt t="6218" x="4494213" y="4359275"/>
          <p14:tracePt t="6227" x="4570413" y="4359275"/>
          <p14:tracePt t="6236" x="4621213" y="4359275"/>
          <p14:tracePt t="6244" x="4681538" y="4359275"/>
          <p14:tracePt t="6252" x="4714875" y="4359275"/>
          <p14:tracePt t="6259" x="4732338" y="4359275"/>
          <p14:tracePt t="6266" x="4749800" y="4359275"/>
          <p14:tracePt t="6274" x="4757738" y="4359275"/>
          <p14:tracePt t="6330" x="4765675" y="4368800"/>
          <p14:tracePt t="6363" x="4775200" y="4368800"/>
          <p14:tracePt t="6370" x="4783138" y="4368800"/>
          <p14:tracePt t="6378" x="4791075" y="4368800"/>
          <p14:tracePt t="6387" x="4808538" y="4384675"/>
          <p14:tracePt t="6403" x="4818063" y="4384675"/>
          <p14:tracePt t="6459" x="4826000" y="4384675"/>
          <p14:tracePt t="6467" x="4843463" y="4384675"/>
          <p14:tracePt t="6483" x="4851400" y="4384675"/>
          <p14:tracePt t="6491" x="4859338" y="4384675"/>
          <p14:tracePt t="6499" x="4868863" y="4384675"/>
          <p14:tracePt t="6507" x="4876800" y="4384675"/>
          <p14:tracePt t="6523" x="4884738" y="4384675"/>
          <p14:tracePt t="7130" x="4910138" y="4384675"/>
          <p14:tracePt t="7139" x="4919663" y="4384675"/>
          <p14:tracePt t="7148" x="4945063" y="4384675"/>
          <p14:tracePt t="7154" x="4978400" y="4384675"/>
          <p14:tracePt t="7162" x="5003800" y="4384675"/>
          <p14:tracePt t="7170" x="5029200" y="4384675"/>
          <p14:tracePt t="7178" x="5064125" y="4384675"/>
          <p14:tracePt t="7187" x="5097463" y="4384675"/>
          <p14:tracePt t="7196" x="5148263" y="4384675"/>
          <p14:tracePt t="7204" x="5183188" y="4384675"/>
          <p14:tracePt t="7210" x="5233988" y="4384675"/>
          <p14:tracePt t="7218" x="5276850" y="4384675"/>
          <p14:tracePt t="7227" x="5318125" y="4384675"/>
          <p14:tracePt t="7235" x="5378450" y="4384675"/>
          <p14:tracePt t="7245" x="5454650" y="4384675"/>
          <p14:tracePt t="7252" x="5522913" y="4384675"/>
          <p14:tracePt t="7259" x="5591175" y="4384675"/>
          <p14:tracePt t="7266" x="5692775" y="4384675"/>
          <p14:tracePt t="7274" x="5794375" y="4384675"/>
          <p14:tracePt t="7283" x="5888038" y="4384675"/>
          <p14:tracePt t="7291" x="6007100" y="4384675"/>
          <p14:tracePt t="7300" x="6116638" y="4384675"/>
          <p14:tracePt t="7307" x="6245225" y="4384675"/>
          <p14:tracePt t="7314" x="6346825" y="4384675"/>
          <p14:tracePt t="7322" x="6440488" y="4384675"/>
          <p14:tracePt t="7330" x="6524625" y="4384675"/>
          <p14:tracePt t="7338" x="6626225" y="4384675"/>
          <p14:tracePt t="7348" x="6686550" y="4384675"/>
          <p14:tracePt t="7356" x="6770688" y="4384675"/>
          <p14:tracePt t="7363" x="6838950" y="4384675"/>
          <p14:tracePt t="7370" x="6924675" y="4384675"/>
          <p14:tracePt t="7378" x="7000875" y="4384675"/>
          <p14:tracePt t="7386" x="7069138" y="4384675"/>
          <p14:tracePt t="7394" x="7153275" y="4384675"/>
          <p14:tracePt t="7403" x="7239000" y="4384675"/>
          <p14:tracePt t="7411" x="7307263" y="4384675"/>
          <p14:tracePt t="7418" x="7426325" y="4384675"/>
          <p14:tracePt t="7426" x="7518400" y="4384675"/>
          <p14:tracePt t="7434" x="7621588" y="4384675"/>
          <p14:tracePt t="7443" x="7705725" y="4384675"/>
          <p14:tracePt t="7450" x="7791450" y="4384675"/>
          <p14:tracePt t="7460" x="7893050" y="4384675"/>
          <p14:tracePt t="7466" x="7961313" y="4384675"/>
          <p14:tracePt t="7474" x="8020050" y="4384675"/>
          <p14:tracePt t="7482" x="8105775" y="4384675"/>
          <p14:tracePt t="7491" x="8164513" y="4384675"/>
          <p14:tracePt t="7498" x="8189913" y="4384675"/>
          <p14:tracePt t="7508" x="8232775" y="4384675"/>
          <p14:tracePt t="7516" x="8266113" y="4384675"/>
          <p14:tracePt t="7523" x="8283575" y="4384675"/>
          <p14:tracePt t="7530" x="8301038" y="4384675"/>
          <p14:tracePt t="7538" x="8326438" y="4394200"/>
          <p14:tracePt t="7547" x="8351838" y="4394200"/>
          <p14:tracePt t="7555" x="8359775" y="4394200"/>
          <p14:tracePt t="7563" x="8377238" y="4402138"/>
          <p14:tracePt t="7571" x="8394700" y="4402138"/>
          <p14:tracePt t="7578" x="8410575" y="4402138"/>
          <p14:tracePt t="7586" x="8420100" y="4402138"/>
          <p14:tracePt t="7595" x="8435975" y="4402138"/>
          <p14:tracePt t="7603" x="8445500" y="4402138"/>
          <p14:tracePt t="7611" x="8453438" y="4402138"/>
          <p14:tracePt t="7978" x="8462963" y="4402138"/>
          <p14:tracePt t="8010" x="8488363" y="4402138"/>
          <p14:tracePt t="8026" x="8504238" y="4394200"/>
          <p14:tracePt t="8035" x="8504238" y="4384675"/>
          <p14:tracePt t="8044" x="8513763" y="4384675"/>
          <p14:tracePt t="8050" x="8521700" y="4376738"/>
          <p14:tracePt t="8058" x="8521700" y="4368800"/>
          <p14:tracePt t="8075" x="8539163" y="4359275"/>
          <p14:tracePt t="8084" x="8547100" y="4359275"/>
          <p14:tracePt t="8106" x="8555038" y="4351338"/>
          <p14:tracePt t="8139" x="8555038" y="4341813"/>
          <p14:tracePt t="8170" x="8564563" y="4341813"/>
          <p14:tracePt t="8210" x="8580438" y="4325938"/>
          <p14:tracePt t="8514" x="8564563" y="4325938"/>
          <p14:tracePt t="8522" x="8547100" y="4325938"/>
          <p14:tracePt t="8530" x="8521700" y="4325938"/>
          <p14:tracePt t="8538" x="8488363" y="4325938"/>
          <p14:tracePt t="8546" x="8445500" y="4325938"/>
          <p14:tracePt t="8555" x="8420100" y="4325938"/>
          <p14:tracePt t="8564" x="8377238" y="4325938"/>
          <p14:tracePt t="8571" x="8308975" y="4316413"/>
          <p14:tracePt t="8578" x="8258175" y="4316413"/>
          <p14:tracePt t="8586" x="8189913" y="4308475"/>
          <p14:tracePt t="8594" x="8131175" y="4291013"/>
          <p14:tracePt t="8603" x="8070850" y="4275138"/>
          <p14:tracePt t="8611" x="8037513" y="4265613"/>
          <p14:tracePt t="8620" x="7994650" y="4265613"/>
          <p14:tracePt t="8627" x="7943850" y="4265613"/>
          <p14:tracePt t="8634" x="7918450" y="4265613"/>
          <p14:tracePt t="8642" x="7893050" y="4265613"/>
          <p14:tracePt t="8651" x="7875588" y="4265613"/>
          <p14:tracePt t="9362" x="7859713" y="4265613"/>
          <p14:tracePt t="11610" x="7816850" y="4265613"/>
          <p14:tracePt t="11620" x="7773988" y="4265613"/>
          <p14:tracePt t="11627" x="7715250" y="4265613"/>
          <p14:tracePt t="11634" x="7672388" y="4265613"/>
          <p14:tracePt t="11642" x="7629525" y="4265613"/>
          <p14:tracePt t="11651" x="7596188" y="4265613"/>
          <p14:tracePt t="11659" x="7553325" y="4265613"/>
          <p14:tracePt t="11668" x="7510463" y="4265613"/>
          <p14:tracePt t="11675" x="7485063" y="4265613"/>
          <p14:tracePt t="11682" x="7467600" y="4265613"/>
          <p14:tracePt t="11690" x="7459663" y="4265613"/>
          <p14:tracePt t="11699" x="7451725" y="4265613"/>
          <p14:tracePt t="11707" x="7434263" y="4265613"/>
          <p14:tracePt t="11716" x="7416800" y="4265613"/>
          <p14:tracePt t="11723" x="7391400" y="4265613"/>
          <p14:tracePt t="11731" x="7358063" y="4265613"/>
          <p14:tracePt t="11738" x="7315200" y="4265613"/>
          <p14:tracePt t="11746" x="7272338" y="4265613"/>
          <p14:tracePt t="11754" x="7229475" y="4265613"/>
          <p14:tracePt t="11763" x="7170738" y="4265613"/>
          <p14:tracePt t="11771" x="7112000" y="4275138"/>
          <p14:tracePt t="11780" x="7034213" y="4291013"/>
          <p14:tracePt t="11787" x="6992938" y="4291013"/>
          <p14:tracePt t="11795" x="6932613" y="4300538"/>
          <p14:tracePt t="11802" x="6873875" y="4316413"/>
          <p14:tracePt t="11811" x="6838950" y="4316413"/>
          <p14:tracePt t="11819" x="6780213" y="4325938"/>
          <p14:tracePt t="11828" x="6737350" y="4351338"/>
          <p14:tracePt t="11835" x="6669088" y="4368800"/>
          <p14:tracePt t="11842" x="6626225" y="4376738"/>
          <p14:tracePt t="11850" x="6550025" y="4402138"/>
          <p14:tracePt t="11858" x="6491288" y="4419600"/>
          <p14:tracePt t="11867" x="6456363" y="4427538"/>
          <p14:tracePt t="11876" x="6430963" y="4435475"/>
          <p14:tracePt t="11884" x="6405563" y="4445000"/>
          <p14:tracePt t="11890" x="6397625" y="4445000"/>
          <p14:tracePt t="11898" x="6372225" y="4452938"/>
          <p14:tracePt t="11906" x="6364288" y="4452938"/>
          <p14:tracePt t="11915" x="6354763" y="4460875"/>
          <p14:tracePt t="11924" x="6346825" y="4470400"/>
          <p14:tracePt t="11932" x="6321425" y="4478338"/>
          <p14:tracePt t="11939" x="6303963" y="4495800"/>
          <p14:tracePt t="11946" x="6278563" y="4513263"/>
          <p14:tracePt t="11954" x="6270625" y="4546600"/>
          <p14:tracePt t="11963" x="6253163" y="4572000"/>
          <p14:tracePt t="11971" x="6235700" y="4614863"/>
          <p14:tracePt t="11979" x="6219825" y="4640263"/>
          <p14:tracePt t="11988" x="6202363" y="4665663"/>
          <p14:tracePt t="11994" x="6202363" y="4691063"/>
          <p14:tracePt t="12002" x="6167438" y="4724400"/>
          <p14:tracePt t="12010" x="6167438" y="4741863"/>
          <p14:tracePt t="12018" x="6159500" y="4767263"/>
          <p14:tracePt t="12028" x="6151563" y="4792663"/>
          <p14:tracePt t="12036" x="6134100" y="4818063"/>
          <p14:tracePt t="12044" x="6126163" y="4852988"/>
          <p14:tracePt t="12050" x="6100763" y="4886325"/>
          <p14:tracePt t="12058" x="6100763" y="4894263"/>
          <p14:tracePt t="12068" x="6083300" y="4903788"/>
          <p14:tracePt t="12076" x="6075363" y="4929188"/>
          <p14:tracePt t="12084" x="6057900" y="4946650"/>
          <p14:tracePt t="12093" x="6057900" y="4954588"/>
          <p14:tracePt t="12099" x="6040438" y="4979988"/>
          <p14:tracePt t="12106" x="6015038" y="4997450"/>
          <p14:tracePt t="12114" x="5972175" y="4997450"/>
          <p14:tracePt t="12123" x="5930900" y="4997450"/>
          <p14:tracePt t="12131" x="5870575" y="5013325"/>
          <p14:tracePt t="12139" x="5837238" y="5022850"/>
          <p14:tracePt t="12148" x="5802313" y="5038725"/>
          <p14:tracePt t="12154" x="5786438" y="5056188"/>
          <p14:tracePt t="12162" x="5786438" y="5073650"/>
          <p14:tracePt t="12459" x="5761038" y="5073650"/>
          <p14:tracePt t="12475" x="5743575" y="5081588"/>
          <p14:tracePt t="12482" x="5718175" y="5091113"/>
          <p14:tracePt t="12490" x="5718175" y="5099050"/>
          <p14:tracePt t="12507" x="5692775" y="5116513"/>
          <p14:tracePt t="12523" x="5667375" y="5132388"/>
          <p14:tracePt t="12547" x="5657850" y="5132388"/>
          <p14:tracePt t="12556" x="5641975" y="5149850"/>
          <p14:tracePt t="12564" x="5624513" y="5167313"/>
          <p14:tracePt t="12572" x="5616575" y="5183188"/>
          <p14:tracePt t="12579" x="5607050" y="5183188"/>
          <p14:tracePt t="12586" x="5591175" y="5200650"/>
          <p14:tracePt t="12594" x="5581650" y="5218113"/>
          <p14:tracePt t="12603" x="5556250" y="5226050"/>
          <p14:tracePt t="12612" x="5538788" y="5235575"/>
          <p14:tracePt t="12620" x="5513388" y="5251450"/>
          <p14:tracePt t="12627" x="5480050" y="5276850"/>
          <p14:tracePt t="12634" x="5454650" y="5276850"/>
          <p14:tracePt t="12643" x="5437188" y="5286375"/>
          <p14:tracePt t="12651" x="5411788" y="5294313"/>
          <p14:tracePt t="12659" x="5378450" y="5311775"/>
          <p14:tracePt t="12669" x="5360988" y="5319713"/>
          <p14:tracePt t="12676" x="5343525" y="5327650"/>
          <p14:tracePt t="12683" x="5310188" y="5345113"/>
          <p14:tracePt t="12690" x="5302250" y="5345113"/>
          <p14:tracePt t="12698" x="5276850" y="5353050"/>
          <p14:tracePt t="12707" x="5267325" y="5353050"/>
          <p14:tracePt t="12716" x="5241925" y="5362575"/>
          <p14:tracePt t="12723" x="5224463" y="5362575"/>
          <p14:tracePt t="12731" x="5199063" y="5370513"/>
          <p14:tracePt t="12738" x="5191125" y="5370513"/>
          <p14:tracePt t="12746" x="5173663" y="5370513"/>
          <p14:tracePt t="12754" x="5148263" y="5380038"/>
          <p14:tracePt t="12763" x="5122863" y="5380038"/>
          <p14:tracePt t="12771" x="5106988" y="5380038"/>
          <p14:tracePt t="12780" x="5080000" y="5380038"/>
          <p14:tracePt t="12787" x="5046663" y="5380038"/>
          <p14:tracePt t="12794" x="5013325" y="5380038"/>
          <p14:tracePt t="12803" x="5003800" y="5380038"/>
          <p14:tracePt t="12811" x="4970463" y="5380038"/>
          <p14:tracePt t="12819" x="4927600" y="5380038"/>
          <p14:tracePt t="12828" x="4894263" y="5380038"/>
          <p14:tracePt t="12835" x="4851400" y="5380038"/>
          <p14:tracePt t="12842" x="4833938" y="5380038"/>
          <p14:tracePt t="12850" x="4800600" y="5380038"/>
          <p14:tracePt t="12858" x="4765675" y="5380038"/>
          <p14:tracePt t="12867" x="4724400" y="5380038"/>
          <p14:tracePt t="12877" x="4681538" y="5380038"/>
          <p14:tracePt t="12884" x="4646613" y="5380038"/>
          <p14:tracePt t="12891" x="4605338" y="5353050"/>
          <p14:tracePt t="12898" x="4545013" y="5353050"/>
          <p14:tracePt t="12906" x="4511675" y="5345113"/>
          <p14:tracePt t="12914" x="4451350" y="5337175"/>
          <p14:tracePt t="12924" x="4375150" y="5311775"/>
          <p14:tracePt t="12932" x="4273550" y="5311775"/>
          <p14:tracePt t="12940" x="4214813" y="5302250"/>
          <p14:tracePt t="12946" x="4129088" y="5286375"/>
          <p14:tracePt t="12954" x="4070350" y="5286375"/>
          <p14:tracePt t="12962" x="4010025" y="5260975"/>
          <p14:tracePt t="12971" x="3925888" y="5260975"/>
          <p14:tracePt t="12979" x="3883025" y="5260975"/>
          <p14:tracePt t="12988" x="3822700" y="5260975"/>
          <p14:tracePt t="12995" x="3781425" y="5251450"/>
          <p14:tracePt t="13002" x="3746500" y="5251450"/>
          <p14:tracePt t="13010" x="3695700" y="5251450"/>
          <p14:tracePt t="13018" x="3644900" y="5243513"/>
          <p14:tracePt t="13027" x="3602038" y="5243513"/>
          <p14:tracePt t="13036" x="3559175" y="5235575"/>
          <p14:tracePt t="13044" x="3482975" y="5208588"/>
          <p14:tracePt t="13050" x="3441700" y="5208588"/>
          <p14:tracePt t="13058" x="3363913" y="5200650"/>
          <p14:tracePt t="13067" x="3254375" y="5192713"/>
          <p14:tracePt t="13075" x="3178175" y="5183188"/>
          <p14:tracePt t="13084" x="3092450" y="5183188"/>
          <p14:tracePt t="13093" x="3024188" y="5183188"/>
          <p14:tracePt t="13099" x="2955925" y="5157788"/>
          <p14:tracePt t="13106" x="2930525" y="5157788"/>
          <p14:tracePt t="13114" x="2897188" y="5157788"/>
          <p14:tracePt t="13123" x="2889250" y="5157788"/>
          <p14:tracePt t="13132" x="2879725" y="5149850"/>
          <p14:tracePt t="13242" x="2905125" y="5132388"/>
          <p14:tracePt t="13252" x="2947988" y="5132388"/>
          <p14:tracePt t="13258" x="3008313" y="5132388"/>
          <p14:tracePt t="13266" x="3074988" y="5132388"/>
          <p14:tracePt t="13274" x="3178175" y="5132388"/>
          <p14:tracePt t="13283" x="3270250" y="5132388"/>
          <p14:tracePt t="13291" x="3389313" y="5132388"/>
          <p14:tracePt t="13300" x="3475038" y="5132388"/>
          <p14:tracePt t="13307" x="3543300" y="5132388"/>
          <p14:tracePt t="13315" x="3586163" y="5132388"/>
          <p14:tracePt t="13322" x="3644900" y="5132388"/>
          <p14:tracePt t="13331" x="3678238" y="5132388"/>
          <p14:tracePt t="13339" x="3695700" y="5132388"/>
          <p14:tracePt t="13346" x="3721100" y="5132388"/>
          <p14:tracePt t="13357" x="3746500" y="5132388"/>
          <p14:tracePt t="13362" x="3763963" y="5132388"/>
          <p14:tracePt t="13370" x="3789363" y="5132388"/>
          <p14:tracePt t="13378" x="3822700" y="5132388"/>
          <p14:tracePt t="13387" x="3840163" y="5132388"/>
          <p14:tracePt t="13396" x="3873500" y="5132388"/>
          <p14:tracePt t="13404" x="3908425" y="5132388"/>
          <p14:tracePt t="13412" x="3951288" y="5132388"/>
          <p14:tracePt t="13418" x="3992563" y="5132388"/>
          <p14:tracePt t="13426" x="4027488" y="5132388"/>
          <p14:tracePt t="13435" x="4035425" y="5132388"/>
          <p14:tracePt t="13443" x="4070350" y="5132388"/>
          <p14:tracePt t="13452" x="4095750" y="5132388"/>
          <p14:tracePt t="13460" x="4103688" y="5132388"/>
          <p14:tracePt t="13467" x="4111625" y="5132388"/>
          <p14:tracePt t="13474" x="4129088" y="5132388"/>
          <p14:tracePt t="13514" x="4137025" y="5132388"/>
          <p14:tracePt t="13538" x="4146550" y="5132388"/>
          <p14:tracePt t="13547" x="4162425" y="5132388"/>
          <p14:tracePt t="13556" x="4179888" y="5132388"/>
          <p14:tracePt t="13564" x="4214813" y="5132388"/>
          <p14:tracePt t="13578" x="4240213" y="5132388"/>
          <p14:tracePt t="13674" x="4248150" y="5132388"/>
          <p14:tracePt t="13698" x="4265613" y="5132388"/>
          <p14:tracePt t="13754" x="4273550" y="5132388"/>
          <p14:tracePt t="13778" x="4281488" y="5132388"/>
          <p14:tracePt t="13802" x="4291013" y="5132388"/>
          <p14:tracePt t="13938" x="4298950" y="5132388"/>
          <p14:tracePt t="13946" x="4298950" y="5141913"/>
          <p14:tracePt t="13954" x="4298950" y="5157788"/>
          <p14:tracePt t="13962" x="4281488" y="5183188"/>
          <p14:tracePt t="13971" x="4256088" y="5208588"/>
          <p14:tracePt t="13979" x="4205288" y="5243513"/>
          <p14:tracePt t="13988" x="4121150" y="5260975"/>
          <p14:tracePt t="13995" x="4044950" y="5294313"/>
          <p14:tracePt t="14002" x="3941763" y="5337175"/>
          <p14:tracePt t="14010" x="3848100" y="5362575"/>
          <p14:tracePt t="14018" x="3756025" y="5387975"/>
          <p14:tracePt t="14028" x="3713163" y="5405438"/>
          <p14:tracePt t="14036" x="3644900" y="5413375"/>
          <p14:tracePt t="14043" x="3568700" y="5446713"/>
          <p14:tracePt t="14050" x="3517900" y="5456238"/>
          <p14:tracePt t="14058" x="3475038" y="5456238"/>
          <p14:tracePt t="14066" x="3441700" y="5464175"/>
          <p14:tracePt t="14075" x="3432175" y="5464175"/>
          <p14:tracePt t="14084" x="3406775" y="5464175"/>
          <p14:tracePt t="14092" x="3389313" y="5472113"/>
          <p14:tracePt t="14106" x="3373438" y="5472113"/>
          <p14:tracePt t="14114" x="3363913" y="5472113"/>
          <p14:tracePt t="14123" x="3363913" y="5481638"/>
          <p14:tracePt t="14178" x="3355975" y="5481638"/>
          <p14:tracePt t="14188" x="3338513" y="5489575"/>
          <p14:tracePt t="14210" x="3330575" y="5489575"/>
          <p14:tracePt t="14218" x="3313113" y="5497513"/>
          <p14:tracePt t="14243" x="3305175" y="5497513"/>
          <p14:tracePt t="14252" x="3297238" y="5497513"/>
          <p14:tracePt t="14267" x="3279775" y="5514975"/>
          <p14:tracePt t="14274" x="3262313" y="5524500"/>
          <p14:tracePt t="14283" x="3254375" y="5524500"/>
          <p14:tracePt t="14291" x="3236913" y="5532438"/>
          <p14:tracePt t="14300" x="3228975" y="5532438"/>
          <p14:tracePt t="14308" x="3203575" y="5540375"/>
          <p14:tracePt t="14315" x="3194050" y="5549900"/>
          <p14:tracePt t="14322" x="3194050" y="5557838"/>
          <p14:tracePt t="14331" x="3178175" y="5557838"/>
          <p14:tracePt t="14339" x="3168650" y="5557838"/>
          <p14:tracePt t="14349" x="3160713" y="5557838"/>
          <p14:tracePt t="14357" x="3135313" y="5565775"/>
          <p14:tracePt t="14363" x="3127375" y="5565775"/>
          <p14:tracePt t="14370" x="3109913" y="5565775"/>
          <p14:tracePt t="14378" x="3092450" y="5565775"/>
          <p14:tracePt t="14387" x="3074988" y="5565775"/>
          <p14:tracePt t="14395" x="3067050" y="5565775"/>
          <p14:tracePt t="14404" x="3049588" y="5565775"/>
          <p14:tracePt t="14411" x="3033713" y="5565775"/>
          <p14:tracePt t="14419" x="3024188" y="5565775"/>
          <p14:tracePt t="14426" x="3008313" y="5565775"/>
          <p14:tracePt t="14434" x="2998788" y="5565775"/>
          <p14:tracePt t="14442" x="2973388" y="5565775"/>
          <p14:tracePt t="14452" x="2955925" y="5565775"/>
          <p14:tracePt t="14460" x="2922588" y="5565775"/>
          <p14:tracePt t="14467" x="2897188" y="5565775"/>
          <p14:tracePt t="14474" x="2838450" y="5565775"/>
          <p14:tracePt t="14482" x="2778125" y="5524500"/>
          <p14:tracePt t="14490" x="2701925" y="5507038"/>
          <p14:tracePt t="14499" x="2641600" y="5489575"/>
          <p14:tracePt t="14508" x="2590800" y="5464175"/>
          <p14:tracePt t="14516" x="2514600" y="5421313"/>
          <p14:tracePt t="14523" x="2438400" y="5380038"/>
          <p14:tracePt t="14530" x="2344738" y="5337175"/>
          <p14:tracePt t="14539" x="2301875" y="5302250"/>
          <p14:tracePt t="14547" x="2235200" y="5260975"/>
          <p14:tracePt t="14556" x="2132013" y="5200650"/>
          <p14:tracePt t="14564" x="2055813" y="5149850"/>
          <p14:tracePt t="14571" x="1971675" y="5091113"/>
          <p14:tracePt t="14578" x="1893888" y="5022850"/>
          <p14:tracePt t="14586" x="1817688" y="4972050"/>
          <p14:tracePt t="14595" x="1733550" y="4886325"/>
          <p14:tracePt t="14604" x="1690688" y="4810125"/>
          <p14:tracePt t="14612" x="1631950" y="4741863"/>
          <p14:tracePt t="14620" x="1571625" y="4665663"/>
          <p14:tracePt t="14627" x="1538288" y="4605338"/>
          <p14:tracePt t="14634" x="1495425" y="4538663"/>
          <p14:tracePt t="14642" x="1452563" y="4410075"/>
          <p14:tracePt t="14651" x="1393825" y="4206875"/>
          <p14:tracePt t="14659" x="1308100" y="3908425"/>
          <p14:tracePt t="14669" x="1206500" y="3619500"/>
          <p14:tracePt t="14675" x="1120775" y="3330575"/>
          <p14:tracePt t="14683" x="1054100" y="3067050"/>
          <p14:tracePt t="14690" x="976313" y="2813050"/>
          <p14:tracePt t="14698" x="909638" y="2574925"/>
          <p14:tracePt t="14707" x="831850" y="2319338"/>
          <p14:tracePt t="14716" x="790575" y="2149475"/>
          <p14:tracePt t="14723" x="730250" y="1946275"/>
          <p14:tracePt t="14730" x="654050" y="1801813"/>
          <p14:tracePt t="14738" x="595313" y="1649413"/>
          <p14:tracePt t="14746" x="484188" y="1452563"/>
          <p14:tracePt t="14755" x="415925" y="1333500"/>
          <p14:tracePt t="14763" x="357188" y="1216025"/>
          <p14:tracePt t="14773" x="296863" y="1096963"/>
          <p14:tracePt t="14779" x="238125" y="993775"/>
          <p14:tracePt t="14786" x="195263" y="892175"/>
          <p14:tracePt t="14794" x="187325" y="808038"/>
          <p14:tracePt t="14802" x="187325" y="755650"/>
          <p14:tracePt t="14810" x="161925" y="663575"/>
          <p14:tracePt t="14819" x="161925" y="611188"/>
          <p14:tracePt t="14828" x="161925" y="544513"/>
          <p14:tracePt t="14835" x="127000" y="466725"/>
          <p14:tracePt t="14842" x="111125" y="390525"/>
          <p14:tracePt t="14850" x="68263" y="331788"/>
          <p14:tracePt t="14859" x="33338" y="25558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36BCE7-DCB1-4824-B043-5A5CDDB6A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7" y="1332770"/>
            <a:ext cx="5291666" cy="39687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785D7-70DA-4F50-B02C-E79DCAC1E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00" y="1321558"/>
            <a:ext cx="5291667" cy="3968750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9DE883C3-0ACE-4BA4-9F78-DC240E25E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9297"/>
          <a:stretch/>
        </p:blipFill>
        <p:spPr>
          <a:xfrm>
            <a:off x="80867" y="5369040"/>
            <a:ext cx="6015134" cy="380804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3D10315-463F-478A-AB80-66E32BAD27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673" b="28521"/>
          <a:stretch/>
        </p:blipFill>
        <p:spPr>
          <a:xfrm>
            <a:off x="80866" y="5749844"/>
            <a:ext cx="6015134" cy="70466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9C2EB5-9CEF-4DB6-93DA-744EFFE71D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9632"/>
          <a:stretch/>
        </p:blipFill>
        <p:spPr>
          <a:xfrm>
            <a:off x="6176867" y="5301519"/>
            <a:ext cx="6015133" cy="368855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EF97A801-3D54-4608-9D3C-F9AF3D9F41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479" b="7112"/>
          <a:stretch/>
        </p:blipFill>
        <p:spPr>
          <a:xfrm>
            <a:off x="6176867" y="5692796"/>
            <a:ext cx="6015133" cy="7617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0FFDF15-D333-42C4-AF8B-53E20D8F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67" y="3344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ZA" sz="5400" b="1" dirty="0"/>
              <a:t>Non-Uniform spaced LAA vs Uniform LAA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D5307F-E595-499B-A857-FB310EFDB300}"/>
              </a:ext>
            </a:extLst>
          </p:cNvPr>
          <p:cNvCxnSpPr>
            <a:cxnSpLocks/>
          </p:cNvCxnSpPr>
          <p:nvPr/>
        </p:nvCxnSpPr>
        <p:spPr>
          <a:xfrm>
            <a:off x="5477050" y="2104008"/>
            <a:ext cx="0" cy="4691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3F17C4-A3D7-4E37-9CC3-184E81C37D4A}"/>
                  </a:ext>
                </a:extLst>
              </p:cNvPr>
              <p:cNvSpPr txBox="1"/>
              <p:nvPr/>
            </p:nvSpPr>
            <p:spPr>
              <a:xfrm>
                <a:off x="5531037" y="2200105"/>
                <a:ext cx="77745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400" b="0" i="1" smtClean="0">
                          <a:latin typeface="Cambria Math" panose="02040503050406030204" pitchFamily="18" charset="0"/>
                        </a:rPr>
                        <m:t>−5.05 </m:t>
                      </m:r>
                      <m:r>
                        <a:rPr lang="en-ZA" sz="1400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ZA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3F17C4-A3D7-4E37-9CC3-184E81C37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37" y="2200105"/>
                <a:ext cx="777457" cy="215444"/>
              </a:xfrm>
              <a:prstGeom prst="rect">
                <a:avLst/>
              </a:prstGeom>
              <a:blipFill>
                <a:blip r:embed="rId7"/>
                <a:stretch>
                  <a:fillRect l="-781" r="-4688" b="-571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6DF46D-84DE-4EC2-A18C-95F621091531}"/>
                  </a:ext>
                </a:extLst>
              </p:cNvPr>
              <p:cNvSpPr txBox="1"/>
              <p:nvPr/>
            </p:nvSpPr>
            <p:spPr>
              <a:xfrm>
                <a:off x="11311158" y="2019369"/>
                <a:ext cx="77745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400" b="0" i="1" smtClean="0">
                          <a:latin typeface="Cambria Math" panose="02040503050406030204" pitchFamily="18" charset="0"/>
                        </a:rPr>
                        <m:t>−5.85 </m:t>
                      </m:r>
                      <m:r>
                        <a:rPr lang="en-ZA" sz="1400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ZA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6DF46D-84DE-4EC2-A18C-95F621091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158" y="2019369"/>
                <a:ext cx="777457" cy="215444"/>
              </a:xfrm>
              <a:prstGeom prst="rect">
                <a:avLst/>
              </a:prstGeom>
              <a:blipFill>
                <a:blip r:embed="rId8"/>
                <a:stretch>
                  <a:fillRect l="-787" r="-4724" b="-555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818279-2409-4570-BA29-11A4C33DF0E9}"/>
              </a:ext>
            </a:extLst>
          </p:cNvPr>
          <p:cNvCxnSpPr>
            <a:cxnSpLocks/>
          </p:cNvCxnSpPr>
          <p:nvPr/>
        </p:nvCxnSpPr>
        <p:spPr>
          <a:xfrm>
            <a:off x="11311158" y="1838633"/>
            <a:ext cx="0" cy="5769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043542E7-AFB2-47CF-A803-BFA00307E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6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32"/>
    </mc:Choice>
    <mc:Fallback>
      <p:transition spd="slow" advTm="3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" x="1885950" y="2447925"/>
          <p14:tracePt t="170" x="1885950" y="2438400"/>
          <p14:tracePt t="297" x="1893888" y="2430463"/>
          <p14:tracePt t="312" x="1903413" y="2422525"/>
          <p14:tracePt t="338" x="1903413" y="2413000"/>
          <p14:tracePt t="346" x="1903413" y="2405063"/>
          <p14:tracePt t="360" x="1903413" y="2387600"/>
          <p14:tracePt t="369" x="1903413" y="2379663"/>
          <p14:tracePt t="385" x="1903413" y="2371725"/>
          <p14:tracePt t="394" x="1903413" y="2354263"/>
          <p14:tracePt t="402" x="1903413" y="2344738"/>
          <p14:tracePt t="417" x="1903413" y="2319338"/>
          <p14:tracePt t="425" x="1903413" y="2311400"/>
          <p14:tracePt t="433" x="1903413" y="2303463"/>
          <p14:tracePt t="442" x="1903413" y="2268538"/>
          <p14:tracePt t="450" x="1903413" y="2227263"/>
          <p14:tracePt t="457" x="1893888" y="2192338"/>
          <p14:tracePt t="464" x="1885950" y="2159000"/>
          <p14:tracePt t="473" x="1885950" y="2141538"/>
          <p14:tracePt t="481" x="1885950" y="2116138"/>
          <p14:tracePt t="489" x="1885950" y="2098675"/>
          <p14:tracePt t="498" x="1878013" y="2065338"/>
          <p14:tracePt t="506" x="1860550" y="2055813"/>
          <p14:tracePt t="513" x="1852613" y="2039938"/>
          <p14:tracePt t="529" x="1827213" y="2005013"/>
          <p14:tracePt t="537" x="1817688" y="1989138"/>
          <p14:tracePt t="544" x="1809750" y="1954213"/>
          <p14:tracePt t="553" x="1809750" y="1946275"/>
          <p14:tracePt t="561" x="1809750" y="1920875"/>
          <p14:tracePt t="568" x="1809750" y="1911350"/>
          <p14:tracePt t="576" x="1809750" y="1885950"/>
          <p14:tracePt t="584" x="1801813" y="1878013"/>
          <p14:tracePt t="593" x="1792288" y="1860550"/>
          <p14:tracePt t="602" x="1792288" y="1844675"/>
          <p14:tracePt t="609" x="1784350" y="1835150"/>
          <p14:tracePt t="617" x="1784350" y="1819275"/>
          <p14:tracePt t="624" x="1776413" y="1801813"/>
          <p14:tracePt t="641" x="1776413" y="1793875"/>
          <p14:tracePt t="657" x="1776413" y="1784350"/>
          <p14:tracePt t="665" x="1776413" y="1776413"/>
          <p14:tracePt t="697" x="1776413" y="1766888"/>
          <p14:tracePt t="769" x="1776413" y="1758950"/>
          <p14:tracePt t="777" x="1776413" y="1751013"/>
          <p14:tracePt t="936" x="1776413" y="1741488"/>
          <p14:tracePt t="992" x="1784350" y="1741488"/>
          <p14:tracePt t="1000" x="1792288" y="1741488"/>
          <p14:tracePt t="1017" x="1801813" y="1741488"/>
          <p14:tracePt t="1033" x="1809750" y="1741488"/>
          <p14:tracePt t="1057" x="1817688" y="1741488"/>
          <p14:tracePt t="1305" x="1827213" y="1733550"/>
          <p14:tracePt t="1345" x="1843088" y="1733550"/>
          <p14:tracePt t="1353" x="1852613" y="1733550"/>
          <p14:tracePt t="1360" x="1868488" y="1733550"/>
          <p14:tracePt t="1368" x="1885950" y="1733550"/>
          <p14:tracePt t="1385" x="1920875" y="1733550"/>
          <p14:tracePt t="1401" x="1936750" y="1733550"/>
          <p14:tracePt t="1408" x="1946275" y="1733550"/>
          <p14:tracePt t="1425" x="1954213" y="1733550"/>
          <p14:tracePt t="1433" x="1962150" y="1733550"/>
          <p14:tracePt t="1441" x="1971675" y="1733550"/>
          <p14:tracePt t="1450" x="1979613" y="1733550"/>
          <p14:tracePt t="1457" x="1987550" y="1733550"/>
          <p14:tracePt t="1464" x="2005013" y="1733550"/>
          <p14:tracePt t="1472" x="2022475" y="1733550"/>
          <p14:tracePt t="1481" x="2047875" y="1741488"/>
          <p14:tracePt t="1489" x="2065338" y="1751013"/>
          <p14:tracePt t="1496" x="2098675" y="1751013"/>
          <p14:tracePt t="1506" x="2116138" y="1758950"/>
          <p14:tracePt t="1512" x="2157413" y="1758950"/>
          <p14:tracePt t="1520" x="2166938" y="1758950"/>
          <p14:tracePt t="1528" x="2192338" y="1766888"/>
          <p14:tracePt t="1537" x="2208213" y="1766888"/>
          <p14:tracePt t="1545" x="2225675" y="1766888"/>
          <p14:tracePt t="1553" x="2235200" y="1766888"/>
          <p14:tracePt t="1561" x="2243138" y="1766888"/>
          <p14:tracePt t="1585" x="2268538" y="1766888"/>
          <p14:tracePt t="1592" x="2276475" y="1766888"/>
          <p14:tracePt t="1601" x="2293938" y="1766888"/>
          <p14:tracePt t="1609" x="2311400" y="1766888"/>
          <p14:tracePt t="1616" x="2344738" y="1784350"/>
          <p14:tracePt t="1624" x="2387600" y="1793875"/>
          <p14:tracePt t="1632" x="2420938" y="1801813"/>
          <p14:tracePt t="1641" x="2463800" y="1801813"/>
          <p14:tracePt t="1649" x="2489200" y="1809750"/>
          <p14:tracePt t="1658" x="2540000" y="1809750"/>
          <p14:tracePt t="1665" x="2600325" y="1835150"/>
          <p14:tracePt t="1672" x="2641600" y="1835150"/>
          <p14:tracePt t="1680" x="2701925" y="1835150"/>
          <p14:tracePt t="1689" x="2744788" y="1835150"/>
          <p14:tracePt t="1697" x="2786063" y="1835150"/>
          <p14:tracePt t="1705" x="2846388" y="1835150"/>
          <p14:tracePt t="1713" x="2905125" y="1835150"/>
          <p14:tracePt t="1721" x="2990850" y="1835150"/>
          <p14:tracePt t="1728" x="3059113" y="1835150"/>
          <p14:tracePt t="1737" x="3152775" y="1835150"/>
          <p14:tracePt t="1745" x="3262313" y="1835150"/>
          <p14:tracePt t="1752" x="3355975" y="1835150"/>
          <p14:tracePt t="1761" x="3441700" y="1835150"/>
          <p14:tracePt t="1770" x="3543300" y="1835150"/>
          <p14:tracePt t="1777" x="3627438" y="1835150"/>
          <p14:tracePt t="1784" x="3703638" y="1835150"/>
          <p14:tracePt t="1793" x="3756025" y="1835150"/>
          <p14:tracePt t="1801" x="3832225" y="1835150"/>
          <p14:tracePt t="1809" x="3873500" y="1835150"/>
          <p14:tracePt t="1818" x="3916363" y="1835150"/>
          <p14:tracePt t="1825" x="3941763" y="1835150"/>
          <p14:tracePt t="1832" x="3967163" y="1835150"/>
          <p14:tracePt t="1840" x="3992563" y="1835150"/>
          <p14:tracePt t="1848" x="4010025" y="1835150"/>
          <p14:tracePt t="1866" x="4035425" y="1835150"/>
          <p14:tracePt t="1872" x="4044950" y="1835150"/>
          <p14:tracePt t="1881" x="4070350" y="1835150"/>
          <p14:tracePt t="1888" x="4078288" y="1835150"/>
          <p14:tracePt t="1896" x="4095750" y="1835150"/>
          <p14:tracePt t="1905" x="4103688" y="1835150"/>
          <p14:tracePt t="1912" x="4121150" y="1835150"/>
          <p14:tracePt t="1922" x="4129088" y="1835150"/>
          <p14:tracePt t="1930" x="4146550" y="1835150"/>
          <p14:tracePt t="1945" x="4171950" y="1835150"/>
          <p14:tracePt t="1953" x="4179888" y="1835150"/>
          <p14:tracePt t="1961" x="4197350" y="1835150"/>
          <p14:tracePt t="1969" x="4214813" y="1835150"/>
          <p14:tracePt t="1985" x="4240213" y="1835150"/>
          <p14:tracePt t="2010" x="4265613" y="1835150"/>
          <p14:tracePt t="2026" x="4273550" y="1835150"/>
          <p14:tracePt t="2033" x="4281488" y="1835150"/>
          <p14:tracePt t="2049" x="4298950" y="1835150"/>
          <p14:tracePt t="2065" x="4316413" y="1835150"/>
          <p14:tracePt t="2074" x="4324350" y="1835150"/>
          <p14:tracePt t="2089" x="4332288" y="1835150"/>
          <p14:tracePt t="2096" x="4349750" y="1835150"/>
          <p14:tracePt t="2225" x="4349750" y="1827213"/>
          <p14:tracePt t="2241" x="4341813" y="1827213"/>
          <p14:tracePt t="2361" x="4341813" y="1819275"/>
          <p14:tracePt t="3264" x="4281488" y="1835150"/>
          <p14:tracePt t="3273" x="4162425" y="1920875"/>
          <p14:tracePt t="3281" x="4035425" y="2005013"/>
          <p14:tracePt t="3289" x="3925888" y="2184400"/>
          <p14:tracePt t="3298" x="3746500" y="2397125"/>
          <p14:tracePt t="3305" x="3517900" y="2643188"/>
          <p14:tracePt t="3312" x="3254375" y="2949575"/>
          <p14:tracePt t="3320" x="2998788" y="3221038"/>
          <p14:tracePt t="3329" x="2795588" y="3467100"/>
          <p14:tracePt t="3338" x="2633663" y="3671888"/>
          <p14:tracePt t="3345" x="2506663" y="3832225"/>
          <p14:tracePt t="3353" x="2420938" y="3994150"/>
          <p14:tracePt t="3360" x="2387600" y="4138613"/>
          <p14:tracePt t="3368" x="2362200" y="4275138"/>
          <p14:tracePt t="3377" x="2362200" y="4351338"/>
          <p14:tracePt t="3385" x="2362200" y="4435475"/>
          <p14:tracePt t="3392" x="2362200" y="4503738"/>
          <p14:tracePt t="3401" x="2362200" y="4554538"/>
          <p14:tracePt t="3409" x="2362200" y="4605338"/>
          <p14:tracePt t="3416" x="2370138" y="4657725"/>
          <p14:tracePt t="3425" x="2370138" y="4691063"/>
          <p14:tracePt t="3433" x="2370138" y="4716463"/>
          <p14:tracePt t="3442" x="2370138" y="4733925"/>
          <p14:tracePt t="3450" x="2370138" y="4759325"/>
          <p14:tracePt t="3457" x="2370138" y="4767263"/>
          <p14:tracePt t="3464" x="2352675" y="4784725"/>
          <p14:tracePt t="3472" x="2336800" y="4802188"/>
          <p14:tracePt t="3481" x="2319338" y="4818063"/>
          <p14:tracePt t="3489" x="2301875" y="4827588"/>
          <p14:tracePt t="3498" x="2293938" y="4843463"/>
          <p14:tracePt t="3505" x="2268538" y="4868863"/>
          <p14:tracePt t="3512" x="2251075" y="4886325"/>
          <p14:tracePt t="3520" x="2243138" y="4894263"/>
          <p14:tracePt t="3537" x="2217738" y="4911725"/>
          <p14:tracePt t="3546" x="2208213" y="4911725"/>
          <p14:tracePt t="3553" x="2174875" y="4919663"/>
          <p14:tracePt t="3562" x="2149475" y="4929188"/>
          <p14:tracePt t="3568" x="2116138" y="4937125"/>
          <p14:tracePt t="3576" x="2081213" y="4946650"/>
          <p14:tracePt t="3585" x="2038350" y="4954588"/>
          <p14:tracePt t="3592" x="2005013" y="4954588"/>
          <p14:tracePt t="3602" x="1979613" y="4954588"/>
          <p14:tracePt t="3610" x="1946275" y="4954588"/>
          <p14:tracePt t="3617" x="1936750" y="4954588"/>
          <p14:tracePt t="3658" x="1928813" y="4954588"/>
          <p14:tracePt t="3729" x="1928813" y="4946650"/>
          <p14:tracePt t="3736" x="1928813" y="4929188"/>
          <p14:tracePt t="3745" x="1928813" y="4911725"/>
          <p14:tracePt t="3753" x="1928813" y="4886325"/>
          <p14:tracePt t="3761" x="1928813" y="4868863"/>
          <p14:tracePt t="3770" x="1928813" y="4835525"/>
          <p14:tracePt t="3776" x="1928813" y="4792663"/>
          <p14:tracePt t="3785" x="1928813" y="4749800"/>
          <p14:tracePt t="3792" x="1928813" y="4665663"/>
          <p14:tracePt t="3801" x="1928813" y="4605338"/>
          <p14:tracePt t="3809" x="1928813" y="4495800"/>
          <p14:tracePt t="3818" x="1911350" y="4368800"/>
          <p14:tracePt t="3825" x="1868488" y="4232275"/>
          <p14:tracePt t="3832" x="1827213" y="4070350"/>
          <p14:tracePt t="3840" x="1817688" y="3943350"/>
          <p14:tracePt t="3849" x="1809750" y="3816350"/>
          <p14:tracePt t="3857" x="1809750" y="3687763"/>
          <p14:tracePt t="3866" x="1809750" y="3586163"/>
          <p14:tracePt t="3874" x="1809750" y="3502025"/>
          <p14:tracePt t="3881" x="1809750" y="3449638"/>
          <p14:tracePt t="3888" x="1809750" y="3348038"/>
          <p14:tracePt t="3896" x="1809750" y="3279775"/>
          <p14:tracePt t="3905" x="1817688" y="3186113"/>
          <p14:tracePt t="3913" x="1827213" y="3119438"/>
          <p14:tracePt t="3922" x="1827213" y="3000375"/>
          <p14:tracePt t="3929" x="1827213" y="2889250"/>
          <p14:tracePt t="3937" x="1827213" y="2787650"/>
          <p14:tracePt t="3944" x="1827213" y="2693988"/>
          <p14:tracePt t="3952" x="1843088" y="2617788"/>
          <p14:tracePt t="3960" x="1852613" y="2574925"/>
          <p14:tracePt t="3968" x="1860550" y="2524125"/>
          <p14:tracePt t="3977" x="1878013" y="2489200"/>
          <p14:tracePt t="3985" x="1878013" y="2447925"/>
          <p14:tracePt t="3992" x="1885950" y="2422525"/>
          <p14:tracePt t="4000" x="1885950" y="2405063"/>
          <p14:tracePt t="4009" x="1885950" y="2362200"/>
          <p14:tracePt t="4017" x="1885950" y="2328863"/>
          <p14:tracePt t="4026" x="1885950" y="2278063"/>
          <p14:tracePt t="4033" x="1885950" y="2243138"/>
          <p14:tracePt t="4041" x="1885950" y="2200275"/>
          <p14:tracePt t="4048" x="1893888" y="2149475"/>
          <p14:tracePt t="4057" x="1911350" y="2108200"/>
          <p14:tracePt t="4065" x="1920875" y="2082800"/>
          <p14:tracePt t="4072" x="1928813" y="2055813"/>
          <p14:tracePt t="4082" x="1928813" y="2022475"/>
          <p14:tracePt t="4089" x="1936750" y="1997075"/>
          <p14:tracePt t="4096" x="1954213" y="1971675"/>
          <p14:tracePt t="4105" x="1954213" y="1954213"/>
          <p14:tracePt t="4113" x="1962150" y="1946275"/>
          <p14:tracePt t="4121" x="1971675" y="1920875"/>
          <p14:tracePt t="4137" x="1971675" y="1903413"/>
          <p14:tracePt t="4152" x="1971675" y="1885950"/>
          <p14:tracePt t="4161" x="1979613" y="1885950"/>
          <p14:tracePt t="4178" x="1987550" y="1878013"/>
          <p14:tracePt t="4193" x="1997075" y="1870075"/>
          <p14:tracePt t="4305" x="2012950" y="1870075"/>
          <p14:tracePt t="4673" x="2012950" y="1860550"/>
          <p14:tracePt t="4801" x="2012950" y="1852613"/>
          <p14:tracePt t="6817" x="2022475" y="1852613"/>
          <p14:tracePt t="6833" x="2030413" y="1860550"/>
          <p14:tracePt t="6840" x="2047875" y="1870075"/>
          <p14:tracePt t="6849" x="2055813" y="1870075"/>
          <p14:tracePt t="6857" x="2073275" y="1878013"/>
          <p14:tracePt t="6866" x="2106613" y="1928813"/>
          <p14:tracePt t="6873" x="2141538" y="1989138"/>
          <p14:tracePt t="6881" x="2157413" y="2047875"/>
          <p14:tracePt t="6888" x="2208213" y="2141538"/>
          <p14:tracePt t="6896" x="2225675" y="2252663"/>
          <p14:tracePt t="6905" x="2260600" y="2354263"/>
          <p14:tracePt t="6912" x="2286000" y="2489200"/>
          <p14:tracePt t="6921" x="2319338" y="2592388"/>
          <p14:tracePt t="6930" x="2370138" y="2701925"/>
          <p14:tracePt t="6936" x="2387600" y="2795588"/>
          <p14:tracePt t="6944" x="2438400" y="2897188"/>
          <p14:tracePt t="6952" x="2455863" y="2957513"/>
          <p14:tracePt t="6961" x="2489200" y="3076575"/>
          <p14:tracePt t="6970" x="2514600" y="3160713"/>
          <p14:tracePt t="6977" x="2540000" y="3228975"/>
          <p14:tracePt t="6985" x="2565400" y="3314700"/>
          <p14:tracePt t="6992" x="2582863" y="3373438"/>
          <p14:tracePt t="7000" x="2590800" y="3424238"/>
          <p14:tracePt t="7009" x="2590800" y="3449638"/>
          <p14:tracePt t="7017" x="2608263" y="3492500"/>
          <p14:tracePt t="7026" x="2608263" y="3517900"/>
          <p14:tracePt t="7033" x="2608263" y="3543300"/>
          <p14:tracePt t="7041" x="2608263" y="3578225"/>
          <p14:tracePt t="7048" x="2608263" y="3594100"/>
          <p14:tracePt t="7056" x="2608263" y="3629025"/>
          <p14:tracePt t="7065" x="2608263" y="3662363"/>
          <p14:tracePt t="7073" x="2608263" y="3705225"/>
          <p14:tracePt t="7082" x="2608263" y="3713163"/>
          <p14:tracePt t="7090" x="2608263" y="3738563"/>
          <p14:tracePt t="7096" x="2608263" y="3756025"/>
          <p14:tracePt t="7104" x="2608263" y="3773488"/>
          <p14:tracePt t="7113" x="2608263" y="3790950"/>
          <p14:tracePt t="7121" x="2608263" y="3806825"/>
          <p14:tracePt t="7129" x="2616200" y="3816350"/>
          <p14:tracePt t="7138" x="2625725" y="3824288"/>
          <p14:tracePt t="7145" x="2633663" y="3841750"/>
          <p14:tracePt t="7152" x="2641600" y="3849688"/>
          <p14:tracePt t="7160" x="2651125" y="3849688"/>
          <p14:tracePt t="7169" x="2668588" y="3849688"/>
          <p14:tracePt t="7177" x="2693988" y="3849688"/>
          <p14:tracePt t="7186" x="2719388" y="3849688"/>
          <p14:tracePt t="7193" x="2770188" y="3849688"/>
          <p14:tracePt t="7200" x="2820988" y="3849688"/>
          <p14:tracePt t="7208" x="2879725" y="3841750"/>
          <p14:tracePt t="7217" x="2940050" y="3824288"/>
          <p14:tracePt t="7226" x="3008313" y="3773488"/>
          <p14:tracePt t="7232" x="3074988" y="3748088"/>
          <p14:tracePt t="7242" x="3168650" y="3687763"/>
          <p14:tracePt t="7248" x="3244850" y="3654425"/>
          <p14:tracePt t="7257" x="3322638" y="3603625"/>
          <p14:tracePt t="7264" x="3414713" y="3552825"/>
          <p14:tracePt t="7273" x="3508375" y="3502025"/>
          <p14:tracePt t="7280" x="3586163" y="3441700"/>
          <p14:tracePt t="7290" x="3662363" y="3382963"/>
          <p14:tracePt t="7297" x="3756025" y="3314700"/>
          <p14:tracePt t="7304" x="3832225" y="3271838"/>
          <p14:tracePt t="7312" x="3933825" y="3211513"/>
          <p14:tracePt t="7321" x="4010025" y="3170238"/>
          <p14:tracePt t="7329" x="4129088" y="3135313"/>
          <p14:tracePt t="7338" x="4187825" y="3101975"/>
          <p14:tracePt t="7346" x="4265613" y="3067050"/>
          <p14:tracePt t="7353" x="4316413" y="3051175"/>
          <p14:tracePt t="7360" x="4367213" y="3025775"/>
          <p14:tracePt t="7368" x="4392613" y="3008313"/>
          <p14:tracePt t="7377" x="4410075" y="2990850"/>
          <p14:tracePt t="7385" x="4425950" y="2974975"/>
          <p14:tracePt t="7402" x="4443413" y="2949575"/>
          <p14:tracePt t="7409" x="4451350" y="2949575"/>
          <p14:tracePt t="7416" x="4451350" y="2940050"/>
          <p14:tracePt t="7425" x="4460875" y="2932113"/>
          <p14:tracePt t="7433" x="4476750" y="2922588"/>
          <p14:tracePt t="7441" x="4494213" y="2914650"/>
          <p14:tracePt t="7457" x="4511675" y="2906713"/>
          <p14:tracePt t="7464" x="4519613" y="2906713"/>
          <p14:tracePt t="7472" x="4529138" y="2906713"/>
          <p14:tracePt t="7481" x="4545013" y="2897188"/>
          <p14:tracePt t="7497" x="4554538" y="2897188"/>
          <p14:tracePt t="7512" x="4562475" y="2897188"/>
          <p14:tracePt t="7537" x="4562475" y="2889250"/>
          <p14:tracePt t="7561" x="4570413" y="2889250"/>
          <p14:tracePt t="7569" x="4579938" y="2889250"/>
          <p14:tracePt t="7576" x="4579938" y="2881313"/>
          <p14:tracePt t="7585" x="4587875" y="2871788"/>
          <p14:tracePt t="7601" x="4613275" y="2863850"/>
          <p14:tracePt t="7617" x="4638675" y="2863850"/>
          <p14:tracePt t="7632" x="4656138" y="2846388"/>
          <p14:tracePt t="7650" x="4673600" y="2846388"/>
          <p14:tracePt t="7658" x="4673600" y="2838450"/>
          <p14:tracePt t="7737" x="4681538" y="2838450"/>
          <p14:tracePt t="7849" x="4689475" y="2830513"/>
          <p14:tracePt t="7881" x="4699000" y="2830513"/>
          <p14:tracePt t="7888" x="4714875" y="2820988"/>
          <p14:tracePt t="7896" x="4724400" y="2813050"/>
          <p14:tracePt t="7905" x="4732338" y="2813050"/>
          <p14:tracePt t="7912" x="4740275" y="2813050"/>
          <p14:tracePt t="7922" x="4749800" y="2813050"/>
          <p14:tracePt t="7930" x="4757738" y="2813050"/>
          <p14:tracePt t="7936" x="4765675" y="2813050"/>
          <p14:tracePt t="7961" x="4775200" y="2813050"/>
          <p14:tracePt t="7977" x="4783138" y="2805113"/>
          <p14:tracePt t="7985" x="4791075" y="2795588"/>
          <p14:tracePt t="8001" x="4808538" y="2787650"/>
          <p14:tracePt t="8009" x="4818063" y="2778125"/>
          <p14:tracePt t="8026" x="4826000" y="2770188"/>
          <p14:tracePt t="8033" x="4826000" y="2752725"/>
          <p14:tracePt t="8041" x="4833938" y="2744788"/>
          <p14:tracePt t="8048" x="4833938" y="2736850"/>
          <p14:tracePt t="8056" x="4843463" y="2719388"/>
          <p14:tracePt t="8065" x="4851400" y="2701925"/>
          <p14:tracePt t="8073" x="4859338" y="2686050"/>
          <p14:tracePt t="8081" x="4876800" y="2651125"/>
          <p14:tracePt t="8089" x="4884738" y="2625725"/>
          <p14:tracePt t="8096" x="4884738" y="2592388"/>
          <p14:tracePt t="8104" x="4894263" y="2549525"/>
          <p14:tracePt t="8113" x="4910138" y="2506663"/>
          <p14:tracePt t="8121" x="4927600" y="2489200"/>
          <p14:tracePt t="8130" x="4945063" y="2447925"/>
          <p14:tracePt t="8138" x="4970463" y="2397125"/>
          <p14:tracePt t="8145" x="4978400" y="2371725"/>
          <p14:tracePt t="8152" x="5013325" y="2311400"/>
          <p14:tracePt t="8160" x="5029200" y="2286000"/>
          <p14:tracePt t="8168" x="5046663" y="2268538"/>
          <p14:tracePt t="8178" x="5089525" y="2227263"/>
          <p14:tracePt t="8186" x="5122863" y="2200275"/>
          <p14:tracePt t="8193" x="5148263" y="2174875"/>
          <p14:tracePt t="8200" x="5173663" y="2166938"/>
          <p14:tracePt t="8208" x="5199063" y="2149475"/>
          <p14:tracePt t="8216" x="5224463" y="2133600"/>
          <p14:tracePt t="8232" x="5249863" y="2116138"/>
          <p14:tracePt t="8256" x="5259388" y="2108200"/>
          <p14:tracePt t="8282" x="5267325" y="2108200"/>
          <p14:tracePt t="9313" x="5259388" y="2108200"/>
          <p14:tracePt t="9320" x="5233988" y="2108200"/>
          <p14:tracePt t="9329" x="5191125" y="2108200"/>
          <p14:tracePt t="9337" x="5114925" y="2108200"/>
          <p14:tracePt t="9345" x="5054600" y="2108200"/>
          <p14:tracePt t="9352" x="4970463" y="2124075"/>
          <p14:tracePt t="9360" x="4894263" y="2141538"/>
          <p14:tracePt t="9368" x="4808538" y="2166938"/>
          <p14:tracePt t="9377" x="4732338" y="2184400"/>
          <p14:tracePt t="9384" x="4664075" y="2192338"/>
          <p14:tracePt t="9393" x="4595813" y="2217738"/>
          <p14:tracePt t="9401" x="4587875" y="2217738"/>
          <p14:tracePt t="9409" x="4570413" y="2217738"/>
          <p14:tracePt t="9416" x="4562475" y="2217738"/>
          <p14:tracePt t="9513" x="4570413" y="2217738"/>
          <p14:tracePt t="9520" x="4613275" y="2217738"/>
          <p14:tracePt t="9528" x="4681538" y="2217738"/>
          <p14:tracePt t="9537" x="4757738" y="2217738"/>
          <p14:tracePt t="9545" x="4843463" y="2217738"/>
          <p14:tracePt t="9553" x="4910138" y="2217738"/>
          <p14:tracePt t="9561" x="4970463" y="2217738"/>
          <p14:tracePt t="9569" x="5054600" y="2200275"/>
          <p14:tracePt t="9576" x="5106988" y="2192338"/>
          <p14:tracePt t="9585" x="5148263" y="2184400"/>
          <p14:tracePt t="9593" x="5157788" y="2184400"/>
          <p14:tracePt t="9601" x="5165725" y="2184400"/>
          <p14:tracePt t="9728" x="5148263" y="2184400"/>
          <p14:tracePt t="9736" x="5114925" y="2184400"/>
          <p14:tracePt t="9745" x="5080000" y="2184400"/>
          <p14:tracePt t="9752" x="5046663" y="2184400"/>
          <p14:tracePt t="9760" x="5038725" y="2184400"/>
          <p14:tracePt t="9770" x="5003800" y="2184400"/>
          <p14:tracePt t="9777" x="4995863" y="2184400"/>
          <p14:tracePt t="9801" x="4978400" y="2184400"/>
          <p14:tracePt t="10409" x="4953000" y="2184400"/>
          <p14:tracePt t="10416" x="4935538" y="2192338"/>
          <p14:tracePt t="10425" x="4919663" y="2217738"/>
          <p14:tracePt t="10432" x="4876800" y="2235200"/>
          <p14:tracePt t="10441" x="4859338" y="2252663"/>
          <p14:tracePt t="10449" x="4826000" y="2278063"/>
          <p14:tracePt t="10457" x="4783138" y="2303463"/>
          <p14:tracePt t="10465" x="4740275" y="2328863"/>
          <p14:tracePt t="10472" x="4664075" y="2371725"/>
          <p14:tracePt t="10481" x="4595813" y="2413000"/>
          <p14:tracePt t="10489" x="4503738" y="2455863"/>
          <p14:tracePt t="10498" x="4443413" y="2481263"/>
          <p14:tracePt t="10506" x="4392613" y="2506663"/>
          <p14:tracePt t="10513" x="4375150" y="2516188"/>
          <p14:tracePt t="10520" x="4324350" y="2532063"/>
          <p14:tracePt t="10528" x="4291013" y="2557463"/>
          <p14:tracePt t="10537" x="4265613" y="2566988"/>
          <p14:tracePt t="10545" x="4240213" y="2592388"/>
          <p14:tracePt t="10553" x="4205288" y="2633663"/>
          <p14:tracePt t="10561" x="4179888" y="2668588"/>
          <p14:tracePt t="10568" x="4137025" y="2719388"/>
          <p14:tracePt t="10576" x="4095750" y="2770188"/>
          <p14:tracePt t="10584" x="4052888" y="2838450"/>
          <p14:tracePt t="10593" x="4002088" y="2889250"/>
          <p14:tracePt t="10601" x="3941763" y="2949575"/>
          <p14:tracePt t="10610" x="3890963" y="3000375"/>
          <p14:tracePt t="10617" x="3840163" y="3033713"/>
          <p14:tracePt t="10624" x="3806825" y="3067050"/>
          <p14:tracePt t="10632" x="3763963" y="3109913"/>
          <p14:tracePt t="10641" x="3746500" y="3127375"/>
          <p14:tracePt t="10649" x="3670300" y="3178175"/>
          <p14:tracePt t="10658" x="3627438" y="3203575"/>
          <p14:tracePt t="10665" x="3576638" y="3246438"/>
          <p14:tracePt t="10672" x="3508375" y="3263900"/>
          <p14:tracePt t="10680" x="3475038" y="3297238"/>
          <p14:tracePt t="10689" x="3414713" y="3340100"/>
          <p14:tracePt t="10697" x="3363913" y="3373438"/>
          <p14:tracePt t="10706" x="3297238" y="3398838"/>
          <p14:tracePt t="10714" x="3236913" y="3449638"/>
          <p14:tracePt t="10721" x="3186113" y="3502025"/>
          <p14:tracePt t="10728" x="3143250" y="3535363"/>
          <p14:tracePt t="10736" x="3109913" y="3568700"/>
          <p14:tracePt t="10745" x="3067050" y="3611563"/>
          <p14:tracePt t="10753" x="2998788" y="3662363"/>
          <p14:tracePt t="10762" x="2940050" y="3713163"/>
          <p14:tracePt t="10770" x="2871788" y="3781425"/>
          <p14:tracePt t="10777" x="2828925" y="3832225"/>
          <p14:tracePt t="10785" x="2811463" y="3867150"/>
          <p14:tracePt t="10792" x="2786063" y="3935413"/>
          <p14:tracePt t="10801" x="2760663" y="3976688"/>
          <p14:tracePt t="10810" x="2735263" y="4027488"/>
          <p14:tracePt t="10818" x="2709863" y="4105275"/>
          <p14:tracePt t="10825" x="2684463" y="4156075"/>
          <p14:tracePt t="10832" x="2676525" y="4197350"/>
          <p14:tracePt t="10840" x="2641600" y="4249738"/>
          <p14:tracePt t="10849" x="2633663" y="4275138"/>
          <p14:tracePt t="10857" x="2625725" y="4325938"/>
          <p14:tracePt t="10866" x="2590800" y="4394200"/>
          <p14:tracePt t="10873" x="2582863" y="4410075"/>
          <p14:tracePt t="10881" x="2540000" y="4470400"/>
          <p14:tracePt t="10888" x="2524125" y="4495800"/>
          <p14:tracePt t="10896" x="2497138" y="4538663"/>
          <p14:tracePt t="10905" x="2489200" y="4546600"/>
          <p14:tracePt t="10913" x="2481263" y="4572000"/>
          <p14:tracePt t="10922" x="2463800" y="4572000"/>
          <p14:tracePt t="10929" x="2438400" y="4579938"/>
          <p14:tracePt t="10936" x="2430463" y="4579938"/>
          <p14:tracePt t="10953" x="2405063" y="4579938"/>
          <p14:tracePt t="10969" x="2352675" y="4564063"/>
          <p14:tracePt t="10978" x="2327275" y="4554538"/>
          <p14:tracePt t="10985" x="2293938" y="4513263"/>
          <p14:tracePt t="10992" x="2243138" y="4460875"/>
          <p14:tracePt t="11000" x="2182813" y="4410075"/>
          <p14:tracePt t="11009" x="2116138" y="4316413"/>
          <p14:tracePt t="11017" x="2055813" y="4257675"/>
          <p14:tracePt t="11026" x="1987550" y="4189413"/>
          <p14:tracePt t="11033" x="1920875" y="4146550"/>
          <p14:tracePt t="11040" x="1843088" y="4105275"/>
          <p14:tracePt t="11048" x="1801813" y="4079875"/>
          <p14:tracePt t="11056" x="1724025" y="4070350"/>
          <p14:tracePt t="11065" x="1690688" y="4070350"/>
          <p14:tracePt t="11073" x="1647825" y="4070350"/>
          <p14:tracePt t="11081" x="1622425" y="4070350"/>
          <p14:tracePt t="11088" x="1597025" y="4070350"/>
          <p14:tracePt t="11096" x="1563688" y="4070350"/>
          <p14:tracePt t="11104" x="1554163" y="4070350"/>
          <p14:tracePt t="11112" x="1528763" y="4079875"/>
          <p14:tracePt t="11121" x="1520825" y="4087813"/>
          <p14:tracePt t="11129" x="1512888" y="4121150"/>
          <p14:tracePt t="11137" x="1495425" y="4189413"/>
          <p14:tracePt t="11144" x="1495425" y="4232275"/>
          <p14:tracePt t="11152" x="1495425" y="4275138"/>
          <p14:tracePt t="11160" x="1495425" y="4341813"/>
          <p14:tracePt t="11169" x="1495425" y="4402138"/>
          <p14:tracePt t="11177" x="1503363" y="4460875"/>
          <p14:tracePt t="11186" x="1538288" y="4529138"/>
          <p14:tracePt t="11193" x="1554163" y="4564063"/>
          <p14:tracePt t="11200" x="1597025" y="4614863"/>
          <p14:tracePt t="11208" x="1647825" y="4673600"/>
          <p14:tracePt t="11217" x="1724025" y="4724400"/>
          <p14:tracePt t="11225" x="1784350" y="4741863"/>
          <p14:tracePt t="11234" x="1878013" y="4767263"/>
          <p14:tracePt t="11241" x="1962150" y="4784725"/>
          <p14:tracePt t="11248" x="2065338" y="4784725"/>
          <p14:tracePt t="11256" x="2174875" y="4784725"/>
          <p14:tracePt t="11265" x="2286000" y="4784725"/>
          <p14:tracePt t="11273" x="2370138" y="4784725"/>
          <p14:tracePt t="11281" x="2463800" y="4749800"/>
          <p14:tracePt t="11290" x="2582863" y="4691063"/>
          <p14:tracePt t="11298" x="2641600" y="4648200"/>
          <p14:tracePt t="11305" x="2693988" y="4597400"/>
          <p14:tracePt t="11312" x="2727325" y="4564063"/>
          <p14:tracePt t="11321" x="2752725" y="4513263"/>
          <p14:tracePt t="11329" x="2752725" y="4478338"/>
          <p14:tracePt t="11338" x="2752725" y="4435475"/>
          <p14:tracePt t="11346" x="2752725" y="4402138"/>
          <p14:tracePt t="11353" x="2752725" y="4351338"/>
          <p14:tracePt t="11360" x="2752725" y="4316413"/>
          <p14:tracePt t="11368" x="2752725" y="4283075"/>
          <p14:tracePt t="11378" x="2735263" y="4275138"/>
          <p14:tracePt t="11385" x="2735263" y="4257675"/>
          <p14:tracePt t="11394" x="2735263" y="4240213"/>
          <p14:tracePt t="11402" x="2727325" y="4240213"/>
          <p14:tracePt t="11465" x="2727325" y="4232275"/>
          <p14:tracePt t="11481" x="2727325" y="4206875"/>
          <p14:tracePt t="11489" x="2744788" y="4189413"/>
          <p14:tracePt t="11498" x="2778125" y="4146550"/>
          <p14:tracePt t="11505" x="2838450" y="4138613"/>
          <p14:tracePt t="11512" x="2940050" y="4087813"/>
          <p14:tracePt t="11520" x="3049588" y="4037013"/>
          <p14:tracePt t="11528" x="3178175" y="3986213"/>
          <p14:tracePt t="11537" x="3313113" y="3925888"/>
          <p14:tracePt t="11545" x="3482975" y="3849688"/>
          <p14:tracePt t="11553" x="3644900" y="3763963"/>
          <p14:tracePt t="11561" x="3848100" y="3705225"/>
          <p14:tracePt t="11569" x="3992563" y="3611563"/>
          <p14:tracePt t="11576" x="4129088" y="3552825"/>
          <p14:tracePt t="11585" x="4248150" y="3484563"/>
          <p14:tracePt t="11593" x="4367213" y="3398838"/>
          <p14:tracePt t="11601" x="4476750" y="3340100"/>
          <p14:tracePt t="11609" x="4613275" y="3271838"/>
          <p14:tracePt t="11617" x="4732338" y="3195638"/>
          <p14:tracePt t="11624" x="4851400" y="3135313"/>
          <p14:tracePt t="11632" x="4953000" y="3076575"/>
          <p14:tracePt t="11641" x="5072063" y="3016250"/>
          <p14:tracePt t="11649" x="5183188" y="2974975"/>
          <p14:tracePt t="11658" x="5259388" y="2932113"/>
          <p14:tracePt t="11665" x="5360988" y="2897188"/>
          <p14:tracePt t="11672" x="5437188" y="2838450"/>
          <p14:tracePt t="11680" x="5513388" y="2795588"/>
          <p14:tracePt t="11688" x="5591175" y="2752725"/>
          <p14:tracePt t="11697" x="5641975" y="2711450"/>
          <p14:tracePt t="11706" x="5675313" y="2701925"/>
          <p14:tracePt t="11714" x="5692775" y="2686050"/>
          <p14:tracePt t="11721" x="5718175" y="2660650"/>
          <p14:tracePt t="11728" x="5726113" y="2643188"/>
          <p14:tracePt t="11736" x="5735638" y="2633663"/>
          <p14:tracePt t="11745" x="5743575" y="2625725"/>
          <p14:tracePt t="11753" x="5751513" y="2617788"/>
          <p14:tracePt t="11762" x="5751513" y="2600325"/>
          <p14:tracePt t="11769" x="5751513" y="2582863"/>
          <p14:tracePt t="11777" x="5761038" y="2574925"/>
          <p14:tracePt t="11784" x="5786438" y="2549525"/>
          <p14:tracePt t="11792" x="5802313" y="2532063"/>
          <p14:tracePt t="11801" x="5819775" y="2516188"/>
          <p14:tracePt t="11818" x="5837238" y="2498725"/>
          <p14:tracePt t="11825" x="5845175" y="2498725"/>
          <p14:tracePt t="11881" x="5845175" y="2489200"/>
          <p14:tracePt t="11912" x="5802313" y="2489200"/>
          <p14:tracePt t="11921" x="5735638" y="2489200"/>
          <p14:tracePt t="11929" x="5657850" y="2489200"/>
          <p14:tracePt t="11937" x="5573713" y="2489200"/>
          <p14:tracePt t="11944" x="5505450" y="2489200"/>
          <p14:tracePt t="11952" x="5411788" y="2516188"/>
          <p14:tracePt t="11962" x="5353050" y="2532063"/>
          <p14:tracePt t="11970" x="5318125" y="2549525"/>
          <p14:tracePt t="11977" x="5310188" y="2549525"/>
          <p14:tracePt t="11993" x="5302250" y="2557463"/>
          <p14:tracePt t="12009" x="5310188" y="2557463"/>
          <p14:tracePt t="12017" x="5386388" y="2557463"/>
          <p14:tracePt t="12026" x="5472113" y="2557463"/>
          <p14:tracePt t="12033" x="5581650" y="2557463"/>
          <p14:tracePt t="12040" x="5735638" y="2557463"/>
          <p14:tracePt t="12048" x="5837238" y="2557463"/>
          <p14:tracePt t="12057" x="5905500" y="2557463"/>
          <p14:tracePt t="12065" x="5956300" y="2557463"/>
          <p14:tracePt t="12073" x="5981700" y="2557463"/>
          <p14:tracePt t="12138" x="5956300" y="2566988"/>
          <p14:tracePt t="12145" x="5895975" y="2600325"/>
          <p14:tracePt t="12152" x="5837238" y="2600325"/>
          <p14:tracePt t="12161" x="5776913" y="2600325"/>
          <p14:tracePt t="12169" x="5718175" y="2608263"/>
          <p14:tracePt t="12177" x="5700713" y="2608263"/>
          <p14:tracePt t="12185" x="5667375" y="2608263"/>
          <p14:tracePt t="12192" x="5657850" y="2608263"/>
          <p14:tracePt t="12249" x="5718175" y="2608263"/>
          <p14:tracePt t="12257" x="5786438" y="2608263"/>
          <p14:tracePt t="12264" x="5853113" y="2608263"/>
          <p14:tracePt t="12273" x="5913438" y="2608263"/>
          <p14:tracePt t="12281" x="5972175" y="2608263"/>
          <p14:tracePt t="12290" x="6007100" y="2608263"/>
          <p14:tracePt t="12297" x="6040438" y="2608263"/>
          <p14:tracePt t="12377" x="6032500" y="2608263"/>
          <p14:tracePt t="12385" x="6015038" y="2608263"/>
          <p14:tracePt t="12394" x="5997575" y="2608263"/>
          <p14:tracePt t="12402" x="5981700" y="2608263"/>
          <p14:tracePt t="12409" x="5972175" y="2608263"/>
          <p14:tracePt t="12416" x="5964238" y="2608263"/>
          <p14:tracePt t="12537" x="5981700" y="2608263"/>
          <p14:tracePt t="12545" x="6007100" y="2608263"/>
          <p14:tracePt t="12553" x="6040438" y="2608263"/>
          <p14:tracePt t="12560" x="6057900" y="2608263"/>
          <p14:tracePt t="12568" x="6075363" y="2608263"/>
          <p14:tracePt t="12617" x="6075363" y="2617788"/>
          <p14:tracePt t="12624" x="6032500" y="2617788"/>
          <p14:tracePt t="12632" x="5956300" y="2633663"/>
          <p14:tracePt t="12641" x="5870575" y="2643188"/>
          <p14:tracePt t="12649" x="5786438" y="2660650"/>
          <p14:tracePt t="12658" x="5726113" y="2668588"/>
          <p14:tracePt t="12666" x="5692775" y="2668588"/>
          <p14:tracePt t="12673" x="5675313" y="2686050"/>
          <p14:tracePt t="12721" x="5708650" y="2686050"/>
          <p14:tracePt t="12728" x="5761038" y="2686050"/>
          <p14:tracePt t="12736" x="5776913" y="2686050"/>
          <p14:tracePt t="12745" x="5819775" y="2686050"/>
          <p14:tracePt t="12753" x="5827713" y="2686050"/>
          <p14:tracePt t="12849" x="5819775" y="2686050"/>
          <p14:tracePt t="12866" x="5802313" y="2686050"/>
          <p14:tracePt t="12888" x="5794375" y="2686050"/>
          <p14:tracePt t="13089" x="5786438" y="2686050"/>
          <p14:tracePt t="13096" x="5768975" y="2686050"/>
          <p14:tracePt t="13104" x="5761038" y="2686050"/>
          <p14:tracePt t="13113" x="5735638" y="2686050"/>
          <p14:tracePt t="13122" x="5726113" y="2686050"/>
          <p14:tracePt t="13130" x="5692775" y="2686050"/>
          <p14:tracePt t="13138" x="5667375" y="2686050"/>
          <p14:tracePt t="13144" x="5649913" y="2686050"/>
          <p14:tracePt t="13152" x="5624513" y="2686050"/>
          <p14:tracePt t="13160" x="5599113" y="2686050"/>
          <p14:tracePt t="13169" x="5581650" y="2686050"/>
          <p14:tracePt t="13177" x="5548313" y="2686050"/>
          <p14:tracePt t="13185" x="5522913" y="2686050"/>
          <p14:tracePt t="13193" x="5497513" y="2686050"/>
          <p14:tracePt t="13209" x="5487988" y="2686050"/>
          <p14:tracePt t="13216" x="5472113" y="2693988"/>
          <p14:tracePt t="13273" x="5462588" y="2693988"/>
          <p14:tracePt t="13281" x="5454650" y="2693988"/>
          <p14:tracePt t="13289" x="5437188" y="2693988"/>
          <p14:tracePt t="13298" x="5421313" y="2693988"/>
          <p14:tracePt t="13304" x="5386388" y="2701925"/>
          <p14:tracePt t="13312" x="5378450" y="2701925"/>
          <p14:tracePt t="13321" x="5343525" y="2701925"/>
          <p14:tracePt t="13329" x="5318125" y="2701925"/>
          <p14:tracePt t="13338" x="5276850" y="2701925"/>
          <p14:tracePt t="13346" x="5249863" y="2701925"/>
          <p14:tracePt t="13352" x="5224463" y="2701925"/>
          <p14:tracePt t="13360" x="5157788" y="2701925"/>
          <p14:tracePt t="13368" x="5097463" y="2676525"/>
          <p14:tracePt t="13377" x="4995863" y="2625725"/>
          <p14:tracePt t="13385" x="4902200" y="2566988"/>
          <p14:tracePt t="13394" x="4800600" y="2524125"/>
          <p14:tracePt t="13402" x="4749800" y="2481263"/>
          <p14:tracePt t="13409" x="4656138" y="2405063"/>
          <p14:tracePt t="13416" x="4570413" y="2311400"/>
          <p14:tracePt t="13425" x="4503738" y="2217738"/>
          <p14:tracePt t="13433" x="4460875" y="2149475"/>
          <p14:tracePt t="13441" x="4451350" y="2133600"/>
          <p14:tracePt t="13450" x="4443413" y="2108200"/>
          <p14:tracePt t="13456" x="4425950" y="2073275"/>
          <p14:tracePt t="13472" x="4425950" y="2055813"/>
          <p14:tracePt t="13544" x="4400550" y="2055813"/>
          <p14:tracePt t="13553" x="4349750" y="2055813"/>
          <p14:tracePt t="13560" x="4306888" y="2055813"/>
          <p14:tracePt t="13569" x="4230688" y="2055813"/>
          <p14:tracePt t="13576" x="4162425" y="2055813"/>
          <p14:tracePt t="13586" x="4111625" y="2065338"/>
          <p14:tracePt t="13593" x="4086225" y="2073275"/>
          <p14:tracePt t="13602" x="4078288" y="2090738"/>
          <p14:tracePt t="13610" x="4070350" y="2090738"/>
          <p14:tracePt t="13633" x="4060825" y="2090738"/>
          <p14:tracePt t="13665" x="4070350" y="2090738"/>
          <p14:tracePt t="13672" x="4078288" y="2098675"/>
          <p14:tracePt t="13680" x="4095750" y="2098675"/>
          <p14:tracePt t="13688" x="4103688" y="2098675"/>
          <p14:tracePt t="13713" x="4121150" y="2098675"/>
          <p14:tracePt t="13721" x="4121150" y="2108200"/>
          <p14:tracePt t="13752" x="4129088" y="2108200"/>
          <p14:tracePt t="13769" x="4137025" y="2108200"/>
          <p14:tracePt t="13777" x="4146550" y="2108200"/>
          <p14:tracePt t="13784" x="4154488" y="2108200"/>
          <p14:tracePt t="13793" x="4162425" y="2116138"/>
          <p14:tracePt t="13801" x="4171950" y="2116138"/>
          <p14:tracePt t="13810" x="4179888" y="2116138"/>
          <p14:tracePt t="13817" x="4197350" y="2124075"/>
          <p14:tracePt t="13826" x="4214813" y="2124075"/>
          <p14:tracePt t="13832" x="4222750" y="2124075"/>
          <p14:tracePt t="13840" x="4240213" y="2124075"/>
          <p14:tracePt t="13849" x="4256088" y="2124075"/>
          <p14:tracePt t="13856" x="4273550" y="2124075"/>
          <p14:tracePt t="13865" x="4298950" y="2124075"/>
          <p14:tracePt t="13873" x="4306888" y="2124075"/>
          <p14:tracePt t="13881" x="4332288" y="2124075"/>
          <p14:tracePt t="13888" x="4341813" y="2124075"/>
          <p14:tracePt t="13904" x="4359275" y="2124075"/>
          <p14:tracePt t="13913" x="4367213" y="2133600"/>
          <p14:tracePt t="13953" x="4375150" y="2133600"/>
          <p14:tracePt t="13961" x="4410075" y="2141538"/>
          <p14:tracePt t="13970" x="4410075" y="2149475"/>
          <p14:tracePt t="13976" x="4443413" y="2149475"/>
          <p14:tracePt t="13985" x="4460875" y="2149475"/>
          <p14:tracePt t="13992" x="4486275" y="2159000"/>
          <p14:tracePt t="14001" x="4511675" y="2159000"/>
          <p14:tracePt t="14009" x="4519613" y="2159000"/>
          <p14:tracePt t="14017" x="4537075" y="2166938"/>
          <p14:tracePt t="14033" x="4545013" y="2166938"/>
          <p14:tracePt t="14121" x="4554538" y="2166938"/>
          <p14:tracePt t="14145" x="4570413" y="2166938"/>
          <p14:tracePt t="14161" x="4579938" y="2166938"/>
          <p14:tracePt t="14168" x="4605338" y="2166938"/>
          <p14:tracePt t="14177" x="4638675" y="2166938"/>
          <p14:tracePt t="14185" x="4664075" y="2174875"/>
          <p14:tracePt t="14193" x="4706938" y="2174875"/>
          <p14:tracePt t="14200" x="4749800" y="2174875"/>
          <p14:tracePt t="14208" x="4791075" y="2174875"/>
          <p14:tracePt t="14216" x="4833938" y="2174875"/>
          <p14:tracePt t="14225" x="4894263" y="2192338"/>
          <p14:tracePt t="14233" x="4919663" y="2200275"/>
          <p14:tracePt t="14241" x="4953000" y="2209800"/>
          <p14:tracePt t="14248" x="4970463" y="2227263"/>
          <p14:tracePt t="14256" x="4970463" y="2243138"/>
          <p14:tracePt t="14265" x="4970463" y="2278063"/>
          <p14:tracePt t="14273" x="4970463" y="2286000"/>
          <p14:tracePt t="14489" x="5003800" y="2311400"/>
          <p14:tracePt t="14498" x="5054600" y="2319338"/>
          <p14:tracePt t="14506" x="5148263" y="2371725"/>
          <p14:tracePt t="14512" x="5216525" y="2387600"/>
          <p14:tracePt t="14521" x="5335588" y="2422525"/>
          <p14:tracePt t="14529" x="5480050" y="2447925"/>
          <p14:tracePt t="14537" x="5632450" y="2455863"/>
          <p14:tracePt t="14546" x="5870575" y="2481263"/>
          <p14:tracePt t="14553" x="6167438" y="2481263"/>
          <p14:tracePt t="14561" x="6483350" y="2481263"/>
          <p14:tracePt t="14568" x="6797675" y="2481263"/>
          <p14:tracePt t="14577" x="7170738" y="2481263"/>
          <p14:tracePt t="14584" x="7578725" y="2481263"/>
          <p14:tracePt t="14592" x="8012113" y="2481263"/>
          <p14:tracePt t="14601" x="8470900" y="2481263"/>
          <p14:tracePt t="14610" x="8878888" y="2481263"/>
          <p14:tracePt t="14617" x="9218613" y="2481263"/>
          <p14:tracePt t="14624" x="9566275" y="2481263"/>
          <p14:tracePt t="14632" x="9855200" y="2481263"/>
          <p14:tracePt t="14641" x="10118725" y="2481263"/>
          <p14:tracePt t="14649" x="10288588" y="2481263"/>
          <p14:tracePt t="14658" x="10493375" y="2481263"/>
          <p14:tracePt t="14665" x="10671175" y="2481263"/>
          <p14:tracePt t="14672" x="10798175" y="2481263"/>
          <p14:tracePt t="14680" x="10901363" y="2481263"/>
          <p14:tracePt t="14689" x="10993438" y="2481263"/>
          <p14:tracePt t="14697" x="11053763" y="2481263"/>
          <p14:tracePt t="14705" x="11104563" y="2481263"/>
          <p14:tracePt t="14713" x="11129963" y="2481263"/>
          <p14:tracePt t="14721" x="11147425" y="2473325"/>
          <p14:tracePt t="14728" x="11180763" y="2463800"/>
          <p14:tracePt t="14736" x="11188700" y="2463800"/>
          <p14:tracePt t="14745" x="11215688" y="2455863"/>
          <p14:tracePt t="14753" x="11241088" y="2438400"/>
          <p14:tracePt t="14761" x="11274425" y="2430463"/>
          <p14:tracePt t="14769" x="11299825" y="2430463"/>
          <p14:tracePt t="14776" x="11307763" y="2413000"/>
          <p14:tracePt t="14784" x="11325225" y="2413000"/>
          <p14:tracePt t="14969" x="11333163" y="2413000"/>
          <p14:tracePt t="14985" x="11342688" y="2413000"/>
          <p14:tracePt t="14992" x="11360150" y="2413000"/>
          <p14:tracePt t="15000" x="11376025" y="2413000"/>
          <p14:tracePt t="15009" x="11401425" y="2413000"/>
          <p14:tracePt t="15017" x="11410950" y="2405063"/>
          <p14:tracePt t="15026" x="11436350" y="2405063"/>
          <p14:tracePt t="15033" x="11452225" y="2405063"/>
          <p14:tracePt t="15040" x="11469688" y="2405063"/>
          <p14:tracePt t="15048" x="11477625" y="2405063"/>
          <p14:tracePt t="15057" x="11487150" y="2405063"/>
          <p14:tracePt t="15065" x="11495088" y="2405063"/>
          <p14:tracePt t="15072" x="11503025" y="2405063"/>
          <p14:tracePt t="15082" x="11512550" y="2405063"/>
          <p14:tracePt t="15185" x="11530013" y="2405063"/>
          <p14:tracePt t="15232" x="11537950" y="2397125"/>
          <p14:tracePt t="15321" x="11545888" y="2397125"/>
          <p14:tracePt t="15353" x="11555413" y="2397125"/>
          <p14:tracePt t="15360" x="11563350" y="2397125"/>
          <p14:tracePt t="15369" x="11571288" y="2397125"/>
          <p14:tracePt t="15377" x="11580813" y="2397125"/>
          <p14:tracePt t="15385" x="11596688" y="2387600"/>
          <p14:tracePt t="15394" x="11606213" y="2379663"/>
          <p14:tracePt t="15417" x="11614150" y="2379663"/>
          <p14:tracePt t="15425" x="11622088" y="2379663"/>
          <p14:tracePt t="15433" x="11631613" y="2379663"/>
          <p14:tracePt t="15441" x="11639550" y="2379663"/>
          <p14:tracePt t="15457" x="11657013" y="2371725"/>
          <p14:tracePt t="15464" x="11664950" y="2371725"/>
          <p14:tracePt t="15481" x="11690350" y="2371725"/>
          <p14:tracePt t="15498" x="11707813" y="2371725"/>
          <p14:tracePt t="15505" x="11725275" y="2371725"/>
          <p14:tracePt t="15512" x="11733213" y="2371725"/>
          <p14:tracePt t="15520" x="11741150" y="2371725"/>
          <p14:tracePt t="15529" x="11750675" y="2371725"/>
          <p14:tracePt t="15561" x="11758613" y="2371725"/>
          <p14:tracePt t="15809" x="11766550" y="2371725"/>
          <p14:tracePt t="15817" x="11766550" y="2379663"/>
          <p14:tracePt t="15825" x="11758613" y="2387600"/>
          <p14:tracePt t="15857" x="11758613" y="2397125"/>
          <p14:tracePt t="15864" x="11750675" y="2405063"/>
          <p14:tracePt t="16138" x="11741150" y="2405063"/>
          <p14:tracePt t="16152" x="11733213" y="2405063"/>
          <p14:tracePt t="16160" x="11725275" y="2405063"/>
          <p14:tracePt t="16169" x="11707813" y="2413000"/>
          <p14:tracePt t="16177" x="11690350" y="2413000"/>
          <p14:tracePt t="16186" x="11657013" y="2422525"/>
          <p14:tracePt t="16192" x="11647488" y="2422525"/>
          <p14:tracePt t="16200" x="11622088" y="2422525"/>
          <p14:tracePt t="16208" x="11596688" y="2438400"/>
          <p14:tracePt t="16217" x="11563350" y="2447925"/>
          <p14:tracePt t="16225" x="11537950" y="2447925"/>
          <p14:tracePt t="16233" x="11503025" y="2447925"/>
          <p14:tracePt t="16242" x="11461750" y="2447925"/>
          <p14:tracePt t="16248" x="11401425" y="2447925"/>
          <p14:tracePt t="16256" x="11317288" y="2447925"/>
          <p14:tracePt t="16264" x="11206163" y="2447925"/>
          <p14:tracePt t="16273" x="11096625" y="2447925"/>
          <p14:tracePt t="16281" x="10977563" y="2447925"/>
          <p14:tracePt t="16288" x="10848975" y="2447925"/>
          <p14:tracePt t="16297" x="10739438" y="2447925"/>
          <p14:tracePt t="16304" x="10628313" y="2447925"/>
          <p14:tracePt t="16312" x="10526713" y="2447925"/>
          <p14:tracePt t="16321" x="10458450" y="2447925"/>
          <p14:tracePt t="16329" x="10382250" y="2447925"/>
          <p14:tracePt t="16338" x="10339388" y="2447925"/>
          <p14:tracePt t="16345" x="10298113" y="2447925"/>
          <p14:tracePt t="16352" x="10271125" y="2447925"/>
          <p14:tracePt t="16360" x="10255250" y="2438400"/>
          <p14:tracePt t="16368" x="10237788" y="2430463"/>
          <p14:tracePt t="16377" x="10212388" y="2430463"/>
          <p14:tracePt t="16385" x="10204450" y="2430463"/>
          <p14:tracePt t="16394" x="10169525" y="2430463"/>
          <p14:tracePt t="16401" x="10136188" y="2422525"/>
          <p14:tracePt t="16408" x="10093325" y="2422525"/>
          <p14:tracePt t="16416" x="10042525" y="2405063"/>
          <p14:tracePt t="16425" x="9983788" y="2397125"/>
          <p14:tracePt t="16433" x="9898063" y="2387600"/>
          <p14:tracePt t="16441" x="9839325" y="2387600"/>
          <p14:tracePt t="16450" x="9779000" y="2379663"/>
          <p14:tracePt t="16457" x="9720263" y="2354263"/>
          <p14:tracePt t="16464" x="9677400" y="2354263"/>
          <p14:tracePt t="16472" x="9642475" y="2344738"/>
          <p14:tracePt t="16481" x="9634538" y="2344738"/>
          <p14:tracePt t="16489" x="9626600" y="2344738"/>
          <p14:tracePt t="16506" x="9609138" y="2336800"/>
          <p14:tracePt t="16520" x="9609138" y="2328863"/>
          <p14:tracePt t="16529" x="9601200" y="2311400"/>
          <p14:tracePt t="16537" x="9601200" y="2303463"/>
          <p14:tracePt t="16545" x="9601200" y="2293938"/>
          <p14:tracePt t="16554" x="9601200" y="2278063"/>
          <p14:tracePt t="16568" x="9601200" y="2252663"/>
          <p14:tracePt t="16576" x="9609138" y="2243138"/>
          <p14:tracePt t="16585" x="9626600" y="2235200"/>
          <p14:tracePt t="16592" x="9652000" y="2217738"/>
          <p14:tracePt t="16602" x="9659938" y="2209800"/>
          <p14:tracePt t="16610" x="9667875" y="2200275"/>
          <p14:tracePt t="16616" x="9677400" y="2200275"/>
          <p14:tracePt t="16632" x="9685338" y="2200275"/>
          <p14:tracePt t="16713" x="9652000" y="2192338"/>
          <p14:tracePt t="16721" x="9609138" y="2166938"/>
          <p14:tracePt t="16728" x="9566275" y="2159000"/>
          <p14:tracePt t="16736" x="9515475" y="2149475"/>
          <p14:tracePt t="16745" x="9498013" y="2133600"/>
          <p14:tracePt t="16777" x="9498013" y="2124075"/>
          <p14:tracePt t="16784" x="9550400" y="2124075"/>
          <p14:tracePt t="16792" x="9659938" y="2124075"/>
          <p14:tracePt t="16801" x="9779000" y="2124075"/>
          <p14:tracePt t="16809" x="9890125" y="2124075"/>
          <p14:tracePt t="16817" x="9974263" y="2124075"/>
          <p14:tracePt t="16826" x="10034588" y="2124075"/>
          <p14:tracePt t="16832" x="10059988" y="2124075"/>
          <p14:tracePt t="16840" x="10067925" y="2124075"/>
          <p14:tracePt t="16986" x="10075863" y="2124075"/>
          <p14:tracePt t="17000" x="10085388" y="2124075"/>
          <p14:tracePt t="17009" x="10093325" y="2124075"/>
          <p14:tracePt t="17016" x="10101263" y="2124075"/>
          <p14:tracePt t="17026" x="10101263" y="2133600"/>
          <p14:tracePt t="17113" x="10110788" y="2141538"/>
          <p14:tracePt t="17161" x="10110788" y="2149475"/>
          <p14:tracePt t="17170" x="10118725" y="2159000"/>
          <p14:tracePt t="17193" x="10118725" y="2166938"/>
          <p14:tracePt t="17217" x="10126663" y="2166938"/>
          <p14:tracePt t="17225" x="10126663" y="2174875"/>
          <p14:tracePt t="17937" x="10126663" y="2184400"/>
          <p14:tracePt t="17944" x="10126663" y="2192338"/>
          <p14:tracePt t="17952" x="10101263" y="2243138"/>
          <p14:tracePt t="17961" x="9983788" y="2286000"/>
          <p14:tracePt t="17970" x="9855200" y="2344738"/>
          <p14:tracePt t="17977" x="9642475" y="2430463"/>
          <p14:tracePt t="17985" x="9320213" y="2541588"/>
          <p14:tracePt t="17992" x="8818563" y="2744788"/>
          <p14:tracePt t="18000" x="8318500" y="2957513"/>
          <p14:tracePt t="18009" x="7766050" y="3195638"/>
          <p14:tracePt t="18017" x="7153275" y="3390900"/>
          <p14:tracePt t="18024" x="6618288" y="3509963"/>
          <p14:tracePt t="18033" x="6176963" y="3671888"/>
          <p14:tracePt t="18040" x="5972175" y="3730625"/>
          <p14:tracePt t="18048" x="5675313" y="3849688"/>
          <p14:tracePt t="18056" x="5480050" y="3976688"/>
          <p14:tracePt t="18065" x="5360988" y="4019550"/>
          <p14:tracePt t="18072" x="5259388" y="4070350"/>
          <p14:tracePt t="18082" x="5140325" y="4113213"/>
          <p14:tracePt t="18089" x="5013325" y="4146550"/>
          <p14:tracePt t="18096" x="4919663" y="4181475"/>
          <p14:tracePt t="18105" x="4818063" y="4214813"/>
          <p14:tracePt t="18112" x="4740275" y="4240213"/>
          <p14:tracePt t="18121" x="4638675" y="4257675"/>
          <p14:tracePt t="18130" x="4605338" y="4265613"/>
          <p14:tracePt t="18138" x="4562475" y="4291013"/>
          <p14:tracePt t="18145" x="4519613" y="4291013"/>
          <p14:tracePt t="18152" x="4451350" y="4308475"/>
          <p14:tracePt t="18160" x="4410075" y="4316413"/>
          <p14:tracePt t="18169" x="4392613" y="4316413"/>
          <p14:tracePt t="18177" x="4384675" y="4316413"/>
          <p14:tracePt t="18185" x="4375150" y="4316413"/>
          <p14:tracePt t="18425" x="4367213" y="4316413"/>
          <p14:tracePt t="18433" x="4367213" y="4308475"/>
          <p14:tracePt t="18449" x="4367213" y="4291013"/>
          <p14:tracePt t="18481" x="4367213" y="4283075"/>
          <p14:tracePt t="18506" x="4367213" y="4275138"/>
          <p14:tracePt t="18553" x="4367213" y="4265613"/>
          <p14:tracePt t="18577" x="4359275" y="4265613"/>
          <p14:tracePt t="18585" x="4341813" y="4275138"/>
          <p14:tracePt t="18593" x="4324350" y="4300538"/>
          <p14:tracePt t="18602" x="4298950" y="4351338"/>
          <p14:tracePt t="18610" x="4265613" y="4384675"/>
          <p14:tracePt t="18617" x="4230688" y="4435475"/>
          <p14:tracePt t="18624" x="4187825" y="4495800"/>
          <p14:tracePt t="18633" x="4121150" y="4579938"/>
          <p14:tracePt t="18641" x="4052888" y="4657725"/>
          <p14:tracePt t="18649" x="3967163" y="4759325"/>
          <p14:tracePt t="18658" x="3890963" y="4843463"/>
          <p14:tracePt t="18666" x="3814763" y="4946650"/>
          <p14:tracePt t="18672" x="3721100" y="5056188"/>
          <p14:tracePt t="18680" x="3662363" y="5149850"/>
          <p14:tracePt t="18688" x="3611563" y="5226050"/>
          <p14:tracePt t="18697" x="3551238" y="5327650"/>
          <p14:tracePt t="18705" x="3492500" y="5421313"/>
          <p14:tracePt t="18714" x="3432175" y="5540375"/>
          <p14:tracePt t="18721" x="3398838" y="5641975"/>
          <p14:tracePt t="18728" x="3355975" y="5727700"/>
          <p14:tracePt t="18736" x="3322638" y="5803900"/>
          <p14:tracePt t="18745" x="3279775" y="5897563"/>
          <p14:tracePt t="18753" x="3279775" y="5957888"/>
          <p14:tracePt t="18761" x="3279775" y="6016625"/>
          <p14:tracePt t="18770" x="3279775" y="6059488"/>
          <p14:tracePt t="18777" x="3279775" y="6084888"/>
          <p14:tracePt t="18784" x="3279775" y="6110288"/>
          <p14:tracePt t="18792" x="3287713" y="6135688"/>
          <p14:tracePt t="18802" x="3297238" y="6169025"/>
          <p14:tracePt t="18809" x="3305175" y="6186488"/>
          <p14:tracePt t="18817" x="3313113" y="6194425"/>
          <p14:tracePt t="18825" x="3322638" y="6221413"/>
          <p14:tracePt t="18832" x="3322638" y="6237288"/>
          <p14:tracePt t="18840" x="3330575" y="6246813"/>
          <p14:tracePt t="18848" x="3338513" y="6280150"/>
          <p14:tracePt t="18857" x="3348038" y="6288088"/>
          <p14:tracePt t="18865" x="3348038" y="6297613"/>
          <p14:tracePt t="18881" x="3355975" y="6297613"/>
          <p14:tracePt t="18888" x="3355975" y="6305550"/>
          <p14:tracePt t="18896" x="3363913" y="6313488"/>
          <p14:tracePt t="18904" x="3373438" y="6313488"/>
          <p14:tracePt t="18912" x="3373438" y="6323013"/>
          <p14:tracePt t="18920" x="3389313" y="6338888"/>
          <p14:tracePt t="18929" x="3398838" y="6348413"/>
          <p14:tracePt t="18945" x="3406775" y="6356350"/>
          <p14:tracePt t="18969" x="3406775" y="6365875"/>
          <p14:tracePt t="19009" x="3414713" y="6365875"/>
          <p14:tracePt t="19017" x="3424238" y="6373813"/>
          <p14:tracePt t="19137" x="3424238" y="6381750"/>
          <p14:tracePt t="19145" x="3424238" y="6391275"/>
          <p14:tracePt t="19152" x="3414713" y="6391275"/>
          <p14:tracePt t="19160" x="3414713" y="6399213"/>
          <p14:tracePt t="19169" x="3406775" y="6407150"/>
          <p14:tracePt t="19176" x="3389313" y="6416675"/>
          <p14:tracePt t="19186" x="3381375" y="6416675"/>
          <p14:tracePt t="19193" x="3381375" y="6424613"/>
          <p14:tracePt t="19200" x="3373438" y="6424613"/>
          <p14:tracePt t="19208" x="3363913" y="6424613"/>
          <p14:tracePt t="19216" x="3355975" y="6424613"/>
          <p14:tracePt t="19233" x="3338513" y="6424613"/>
          <p14:tracePt t="19241" x="3330575" y="6424613"/>
          <p14:tracePt t="19248" x="3313113" y="6424613"/>
          <p14:tracePt t="19257" x="3287713" y="6424613"/>
          <p14:tracePt t="19265" x="3279775" y="6424613"/>
          <p14:tracePt t="19273" x="3270250" y="6424613"/>
          <p14:tracePt t="19281" x="3262313" y="6424613"/>
          <p14:tracePt t="19353" x="3254375" y="6424613"/>
          <p14:tracePt t="19393" x="3244850" y="6432550"/>
          <p14:tracePt t="19408" x="3244850" y="6442075"/>
          <p14:tracePt t="19416" x="3254375" y="6457950"/>
          <p14:tracePt t="19425" x="3262313" y="6475413"/>
          <p14:tracePt t="19449" x="3279775" y="6492875"/>
          <p14:tracePt t="19464" x="3279775" y="6500813"/>
          <p14:tracePt t="19498" x="3287713" y="6510338"/>
          <p14:tracePt t="19529" x="3297238" y="6518275"/>
          <p14:tracePt t="19545" x="3305175" y="6518275"/>
          <p14:tracePt t="19560" x="3322638" y="6526213"/>
          <p14:tracePt t="19881" x="3322638" y="6518275"/>
          <p14:tracePt t="19945" x="3322638" y="6510338"/>
          <p14:tracePt t="20033" x="3322638" y="6500813"/>
          <p14:tracePt t="20040" x="3322638" y="6492875"/>
          <p14:tracePt t="20096" x="3322638" y="6483350"/>
          <p14:tracePt t="20161" x="3313113" y="6475413"/>
          <p14:tracePt t="20273" x="3297238" y="6475413"/>
          <p14:tracePt t="20289" x="3287713" y="6475413"/>
          <p14:tracePt t="20489" x="3279775" y="6475413"/>
          <p14:tracePt t="20545" x="3287713" y="6467475"/>
          <p14:tracePt t="20576" x="3297238" y="6467475"/>
          <p14:tracePt t="20593" x="3313113" y="6467475"/>
          <p14:tracePt t="20600" x="3322638" y="6475413"/>
          <p14:tracePt t="20616" x="3330575" y="6483350"/>
          <p14:tracePt t="20624" x="3338513" y="6492875"/>
          <p14:tracePt t="20665" x="3348038" y="6492875"/>
          <p14:tracePt t="20769" x="3355975" y="6492875"/>
          <p14:tracePt t="20810" x="3355975" y="6500813"/>
          <p14:tracePt t="20848" x="3355975" y="6510338"/>
          <p14:tracePt t="20905" x="3355975" y="6518275"/>
          <p14:tracePt t="20921" x="3348038" y="6518275"/>
          <p14:tracePt t="20936" x="3330575" y="6518275"/>
          <p14:tracePt t="20961" x="3322638" y="6518275"/>
          <p14:tracePt t="20977" x="3313113" y="6518275"/>
          <p14:tracePt t="20992" x="3297238" y="6518275"/>
          <p14:tracePt t="21089" x="3287713" y="6518275"/>
          <p14:tracePt t="21257" x="3279775" y="6518275"/>
          <p14:tracePt t="21290" x="3287713" y="6500813"/>
          <p14:tracePt t="22145" x="3287713" y="6492875"/>
          <p14:tracePt t="22152" x="3287713" y="6475413"/>
          <p14:tracePt t="22160" x="3287713" y="6450013"/>
          <p14:tracePt t="22169" x="3287713" y="6432550"/>
          <p14:tracePt t="22177" x="3287713" y="6407150"/>
          <p14:tracePt t="22186" x="3287713" y="6391275"/>
          <p14:tracePt t="22193" x="3287713" y="6365875"/>
          <p14:tracePt t="22200" x="3287713" y="6338888"/>
          <p14:tracePt t="22208" x="3287713" y="6313488"/>
          <p14:tracePt t="22217" x="3287713" y="6297613"/>
          <p14:tracePt t="22225" x="3287713" y="6262688"/>
          <p14:tracePt t="22233" x="3287713" y="6237288"/>
          <p14:tracePt t="22242" x="3287713" y="6221413"/>
          <p14:tracePt t="22249" x="3287713" y="6203950"/>
          <p14:tracePt t="22256" x="3287713" y="6178550"/>
          <p14:tracePt t="22265" x="3287713" y="6169025"/>
          <p14:tracePt t="22273" x="3287713" y="6143625"/>
          <p14:tracePt t="22281" x="3287713" y="6135688"/>
          <p14:tracePt t="22305" x="3279775" y="6127750"/>
          <p14:tracePt t="22346" x="3279775" y="6118225"/>
          <p14:tracePt t="22697" x="3279775" y="6135688"/>
          <p14:tracePt t="22728" x="3279775" y="6153150"/>
          <p14:tracePt t="22745" x="3287713" y="6153150"/>
          <p14:tracePt t="22770" x="3297238" y="6161088"/>
          <p14:tracePt t="22777" x="3297238" y="6169025"/>
          <p14:tracePt t="22793" x="3297238" y="6178550"/>
          <p14:tracePt t="24033" x="3330575" y="6211888"/>
          <p14:tracePt t="24041" x="3432175" y="6211888"/>
          <p14:tracePt t="24048" x="3543300" y="6211888"/>
          <p14:tracePt t="24057" x="3670300" y="6211888"/>
          <p14:tracePt t="24065" x="3822700" y="6211888"/>
          <p14:tracePt t="24073" x="4002088" y="6211888"/>
          <p14:tracePt t="24081" x="4171950" y="6211888"/>
          <p14:tracePt t="24089" x="4410075" y="6211888"/>
          <p14:tracePt t="24097" x="4664075" y="6211888"/>
          <p14:tracePt t="24104" x="4868863" y="6211888"/>
          <p14:tracePt t="24112" x="5106988" y="6211888"/>
          <p14:tracePt t="24121" x="5335588" y="6211888"/>
          <p14:tracePt t="24130" x="5538788" y="6211888"/>
          <p14:tracePt t="24138" x="5768975" y="6211888"/>
          <p14:tracePt t="24144" x="5946775" y="6211888"/>
          <p14:tracePt t="24152" x="6126163" y="6211888"/>
          <p14:tracePt t="24160" x="6329363" y="6211888"/>
          <p14:tracePt t="24169" x="6465888" y="6211888"/>
          <p14:tracePt t="24177" x="6618288" y="6211888"/>
          <p14:tracePt t="24185" x="6788150" y="6211888"/>
          <p14:tracePt t="24193" x="6932613" y="6211888"/>
          <p14:tracePt t="24200" x="7102475" y="6211888"/>
          <p14:tracePt t="24208" x="7229475" y="6211888"/>
          <p14:tracePt t="24217" x="7400925" y="6211888"/>
          <p14:tracePt t="24225" x="7553325" y="6211888"/>
          <p14:tracePt t="24233" x="7697788" y="6211888"/>
          <p14:tracePt t="24242" x="7824788" y="6211888"/>
          <p14:tracePt t="24248" x="7994650" y="6211888"/>
          <p14:tracePt t="24256" x="8121650" y="6211888"/>
          <p14:tracePt t="24265" x="8232775" y="6221413"/>
          <p14:tracePt t="24273" x="8377238" y="6221413"/>
          <p14:tracePt t="24281" x="8504238" y="6221413"/>
          <p14:tracePt t="24290" x="8615363" y="6221413"/>
          <p14:tracePt t="24297" x="8724900" y="6221413"/>
          <p14:tracePt t="24305" x="8828088" y="6221413"/>
          <p14:tracePt t="24312" x="8912225" y="6221413"/>
          <p14:tracePt t="24321" x="9013825" y="6221413"/>
          <p14:tracePt t="24329" x="9099550" y="6221413"/>
          <p14:tracePt t="24337" x="9117013" y="6221413"/>
          <p14:tracePt t="24346" x="9142413" y="6221413"/>
          <p14:tracePt t="24353" x="9150350" y="6221413"/>
          <p14:tracePt t="24593" x="9142413" y="6221413"/>
          <p14:tracePt t="24617" x="9132888" y="6211888"/>
          <p14:tracePt t="24641" x="9132888" y="6221413"/>
          <p14:tracePt t="24649" x="9142413" y="6221413"/>
          <p14:tracePt t="24658" x="9175750" y="6229350"/>
          <p14:tracePt t="24666" x="9193213" y="6237288"/>
          <p14:tracePt t="24672" x="9201150" y="6246813"/>
          <p14:tracePt t="24680" x="9201150" y="6254750"/>
          <p14:tracePt t="24688" x="9218613" y="6272213"/>
          <p14:tracePt t="24697" x="9226550" y="6288088"/>
          <p14:tracePt t="24706" x="9236075" y="6297613"/>
          <p14:tracePt t="24713" x="9251950" y="6323013"/>
          <p14:tracePt t="24721" x="9269413" y="6338888"/>
          <p14:tracePt t="24728" x="9277350" y="6348413"/>
          <p14:tracePt t="24736" x="9302750" y="6356350"/>
          <p14:tracePt t="24745" x="9302750" y="6365875"/>
          <p14:tracePt t="24753" x="9328150" y="6373813"/>
          <p14:tracePt t="24761" x="9345613" y="6381750"/>
          <p14:tracePt t="24770" x="9371013" y="6399213"/>
          <p14:tracePt t="24777" x="9396413" y="6399213"/>
          <p14:tracePt t="24784" x="9421813" y="6407150"/>
          <p14:tracePt t="24792" x="9447213" y="6407150"/>
          <p14:tracePt t="24801" x="9456738" y="6407150"/>
          <p14:tracePt t="24810" x="9490075" y="6407150"/>
          <p14:tracePt t="24819" x="9498013" y="6407150"/>
          <p14:tracePt t="24978" x="9507538" y="6407150"/>
          <p14:tracePt t="25033" x="9515475" y="6407150"/>
          <p14:tracePt t="25073" x="9523413" y="6407150"/>
          <p14:tracePt t="25289" x="9523413" y="6399213"/>
          <p14:tracePt t="25321" x="9515475" y="6391275"/>
          <p14:tracePt t="25346" x="9515475" y="6381750"/>
          <p14:tracePt t="25377" x="9515475" y="6373813"/>
          <p14:tracePt t="25385" x="9507538" y="6365875"/>
          <p14:tracePt t="25393" x="9498013" y="6365875"/>
          <p14:tracePt t="25401" x="9490075" y="6356350"/>
          <p14:tracePt t="25506" x="9482138" y="6356350"/>
          <p14:tracePt t="25513" x="9472613" y="6348413"/>
          <p14:tracePt t="25520" x="9472613" y="6338888"/>
          <p14:tracePt t="25529" x="9464675" y="6330950"/>
          <p14:tracePt t="25536" x="9464675" y="6323013"/>
          <p14:tracePt t="25546" x="9464675" y="6313488"/>
          <p14:tracePt t="25553" x="9456738" y="6313488"/>
          <p14:tracePt t="25577" x="9456738" y="6305550"/>
          <p14:tracePt t="25729" x="9456738" y="6288088"/>
          <p14:tracePt t="25785" x="9456738" y="6272213"/>
          <p14:tracePt t="25792" x="9447213" y="6262688"/>
          <p14:tracePt t="25826" x="9447213" y="6254750"/>
          <p14:tracePt t="25857" x="9447213" y="6246813"/>
          <p14:tracePt t="25888" x="9447213" y="6229350"/>
          <p14:tracePt t="25905" x="9447213" y="6221413"/>
          <p14:tracePt t="25929" x="9447213" y="6211888"/>
          <p14:tracePt t="25937" x="9447213" y="6203950"/>
          <p14:tracePt t="25944" x="9456738" y="6194425"/>
          <p14:tracePt t="26057" x="9456738" y="6186488"/>
          <p14:tracePt t="26065" x="9456738" y="6178550"/>
          <p14:tracePt t="26082" x="9456738" y="6169025"/>
          <p14:tracePt t="26089" x="9456738" y="6153150"/>
          <p14:tracePt t="26096" x="9456738" y="6143625"/>
          <p14:tracePt t="26105" x="9456738" y="6135688"/>
          <p14:tracePt t="26130" x="9456738" y="6127750"/>
          <p14:tracePt t="26152" x="9456738" y="6118225"/>
          <p14:tracePt t="26169" x="9456738" y="6102350"/>
          <p14:tracePt t="26186" x="9456738" y="6092825"/>
          <p14:tracePt t="26329" x="9447213" y="6092825"/>
          <p14:tracePt t="26338" x="9439275" y="6092825"/>
          <p14:tracePt t="26345" x="9431338" y="6092825"/>
          <p14:tracePt t="26353" x="9421813" y="6127750"/>
          <p14:tracePt t="26368" x="9413875" y="6143625"/>
          <p14:tracePt t="26376" x="9405938" y="6161088"/>
          <p14:tracePt t="26393" x="9405938" y="6169025"/>
          <p14:tracePt t="26402" x="9396413" y="6186488"/>
          <p14:tracePt t="26416" x="9396413" y="6194425"/>
          <p14:tracePt t="26424" x="9396413" y="6203950"/>
          <p14:tracePt t="26433" x="9388475" y="6211888"/>
          <p14:tracePt t="26442" x="9388475" y="6221413"/>
          <p14:tracePt t="26450" x="9388475" y="6229350"/>
          <p14:tracePt t="26457" x="9388475" y="6237288"/>
          <p14:tracePt t="26464" x="9380538" y="6237288"/>
          <p14:tracePt t="26513" x="9371013" y="6254750"/>
          <p14:tracePt t="26584" x="9371013" y="6262688"/>
          <p14:tracePt t="26617" x="9371013" y="6272213"/>
          <p14:tracePt t="26641" x="9363075" y="6280150"/>
          <p14:tracePt t="26665" x="9363075" y="6288088"/>
          <p14:tracePt t="26681" x="9363075" y="6297613"/>
          <p14:tracePt t="26713" x="9363075" y="6313488"/>
          <p14:tracePt t="26729" x="9363075" y="6323013"/>
          <p14:tracePt t="26745" x="9363075" y="6330950"/>
          <p14:tracePt t="26753" x="9363075" y="6356350"/>
          <p14:tracePt t="26770" x="9371013" y="6365875"/>
          <p14:tracePt t="26785" x="9371013" y="6381750"/>
          <p14:tracePt t="26793" x="9371013" y="6391275"/>
          <p14:tracePt t="26817" x="9380538" y="6399213"/>
          <p14:tracePt t="26857" x="9388475" y="6407150"/>
          <p14:tracePt t="26880" x="9396413" y="6407150"/>
          <p14:tracePt t="26905" x="9413875" y="6407150"/>
          <p14:tracePt t="26913" x="9421813" y="6407150"/>
          <p14:tracePt t="26929" x="9431338" y="6407150"/>
          <p14:tracePt t="26937" x="9439275" y="6407150"/>
          <p14:tracePt t="26953" x="9447213" y="6407150"/>
          <p14:tracePt t="27041" x="9456738" y="6407150"/>
          <p14:tracePt t="27065" x="9447213" y="6399213"/>
          <p14:tracePt t="27129" x="9439275" y="6399213"/>
          <p14:tracePt t="27138" x="9431338" y="6399213"/>
          <p14:tracePt t="27152" x="9421813" y="6399213"/>
          <p14:tracePt t="27177" x="9413875" y="6399213"/>
          <p14:tracePt t="27185" x="9405938" y="6399213"/>
          <p14:tracePt t="27264" x="9396413" y="6391275"/>
          <p14:tracePt t="27272" x="9388475" y="6381750"/>
          <p14:tracePt t="27281" x="9388475" y="6365875"/>
          <p14:tracePt t="27290" x="9380538" y="6356350"/>
          <p14:tracePt t="27298" x="9380538" y="6330950"/>
          <p14:tracePt t="27304" x="9371013" y="6305550"/>
          <p14:tracePt t="27312" x="9371013" y="6272213"/>
          <p14:tracePt t="27320" x="9371013" y="6254750"/>
          <p14:tracePt t="27329" x="9345613" y="6203950"/>
          <p14:tracePt t="27337" x="9337675" y="6169025"/>
          <p14:tracePt t="27346" x="9337675" y="6143625"/>
          <p14:tracePt t="27353" x="9328150" y="6118225"/>
          <p14:tracePt t="27360" x="9328150" y="6092825"/>
          <p14:tracePt t="27368" x="9328150" y="6084888"/>
          <p14:tracePt t="27377" x="9328150" y="6076950"/>
          <p14:tracePt t="27393" x="9328150" y="6059488"/>
          <p14:tracePt t="27433" x="9328150" y="6049963"/>
          <p14:tracePt t="27442" x="9320213" y="6042025"/>
          <p14:tracePt t="27457" x="9320213" y="6034088"/>
          <p14:tracePt t="27472" x="9320213" y="6024563"/>
          <p14:tracePt t="27490" x="9320213" y="6016625"/>
          <p14:tracePt t="27498" x="9312275" y="6016625"/>
          <p14:tracePt t="27993" x="9312275" y="5999163"/>
          <p14:tracePt t="28001" x="9312275" y="5991225"/>
          <p14:tracePt t="28034" x="9320213" y="5983288"/>
          <p14:tracePt t="28121" x="9320213" y="5973763"/>
          <p14:tracePt t="28153" x="9337675" y="5973763"/>
          <p14:tracePt t="28193" x="9353550" y="5957888"/>
          <p14:tracePt t="28242" x="9371013" y="5948363"/>
          <p14:tracePt t="28249" x="9380538" y="5948363"/>
          <p14:tracePt t="28281" x="9388475" y="5948363"/>
          <p14:tracePt t="28297" x="9405938" y="5948363"/>
          <p14:tracePt t="28312" x="9413875" y="5948363"/>
          <p14:tracePt t="28320" x="9431338" y="5940425"/>
          <p14:tracePt t="28345" x="9439275" y="5940425"/>
          <p14:tracePt t="28353" x="9456738" y="5932488"/>
          <p14:tracePt t="28465" x="9447213" y="5922963"/>
          <p14:tracePt t="28472" x="9405938" y="5922963"/>
          <p14:tracePt t="28481" x="9363075" y="5922963"/>
          <p14:tracePt t="28489" x="9328150" y="5922963"/>
          <p14:tracePt t="28498" x="9302750" y="5922963"/>
          <p14:tracePt t="28506" x="9286875" y="5922963"/>
          <p14:tracePt t="28513" x="9277350" y="5922963"/>
          <p14:tracePt t="28520" x="9261475" y="5922963"/>
          <p14:tracePt t="28577" x="9261475" y="5932488"/>
          <p14:tracePt t="28592" x="9261475" y="5940425"/>
          <p14:tracePt t="28602" x="9261475" y="5948363"/>
          <p14:tracePt t="28609" x="9261475" y="5957888"/>
          <p14:tracePt t="28617" x="9269413" y="5965825"/>
          <p14:tracePt t="28624" x="9277350" y="5973763"/>
          <p14:tracePt t="28633" x="9294813" y="5991225"/>
          <p14:tracePt t="28641" x="9312275" y="5991225"/>
          <p14:tracePt t="28650" x="9320213" y="5999163"/>
          <p14:tracePt t="28665" x="9337675" y="6016625"/>
          <p14:tracePt t="28673" x="9345613" y="6016625"/>
          <p14:tracePt t="28680" x="9345613" y="6024563"/>
          <p14:tracePt t="28697" x="9353550" y="6024563"/>
          <p14:tracePt t="28713" x="9363075" y="6024563"/>
          <p14:tracePt t="28728" x="9371013" y="6024563"/>
          <p14:tracePt t="28745" x="9380538" y="6034088"/>
          <p14:tracePt t="28753" x="9388475" y="6042025"/>
          <p14:tracePt t="28770" x="9396413" y="6049963"/>
          <p14:tracePt t="28785" x="9405938" y="6059488"/>
          <p14:tracePt t="28801" x="9405938" y="6067425"/>
          <p14:tracePt t="28817" x="9405938" y="6076950"/>
          <p14:tracePt t="28825" x="9413875" y="6084888"/>
          <p14:tracePt t="28833" x="9421813" y="6084888"/>
          <p14:tracePt t="28849" x="9421813" y="6110288"/>
          <p14:tracePt t="28857" x="9431338" y="6118225"/>
          <p14:tracePt t="28873" x="9431338" y="6143625"/>
          <p14:tracePt t="28881" x="9439275" y="6143625"/>
          <p14:tracePt t="28905" x="9439275" y="6153150"/>
          <p14:tracePt t="28921" x="9439275" y="6169025"/>
          <p14:tracePt t="28937" x="9447213" y="6178550"/>
          <p14:tracePt t="28961" x="9447213" y="6186488"/>
          <p14:tracePt t="28970" x="9447213" y="6203950"/>
          <p14:tracePt t="28978" x="9456738" y="6203950"/>
          <p14:tracePt t="28984" x="9456738" y="6211888"/>
          <p14:tracePt t="28992" x="9456738" y="6229350"/>
          <p14:tracePt t="29000" x="9464675" y="6229350"/>
          <p14:tracePt t="29009" x="9472613" y="6237288"/>
          <p14:tracePt t="29026" x="9472613" y="6246813"/>
          <p14:tracePt t="29065" x="9472613" y="6254750"/>
          <p14:tracePt t="29186" x="9490075" y="6254750"/>
          <p14:tracePt t="29192" x="9498013" y="6254750"/>
          <p14:tracePt t="29217" x="9498013" y="6237288"/>
          <p14:tracePt t="29225" x="9498013" y="6229350"/>
          <p14:tracePt t="29232" x="9498013" y="6221413"/>
          <p14:tracePt t="29241" x="9507538" y="6203950"/>
          <p14:tracePt t="29273" x="9507538" y="6186488"/>
          <p14:tracePt t="29281" x="9507538" y="6178550"/>
          <p14:tracePt t="29297" x="9498013" y="6178550"/>
          <p14:tracePt t="29304" x="9482138" y="6178550"/>
          <p14:tracePt t="29312" x="9456738" y="6178550"/>
          <p14:tracePt t="29320" x="9421813" y="6178550"/>
          <p14:tracePt t="29329" x="9405938" y="6178550"/>
          <p14:tracePt t="29337" x="9380538" y="6178550"/>
          <p14:tracePt t="29346" x="9363075" y="6178550"/>
          <p14:tracePt t="29353" x="9353550" y="6178550"/>
          <p14:tracePt t="29360" x="9345613" y="6178550"/>
          <p14:tracePt t="29368" x="9337675" y="6178550"/>
          <p14:tracePt t="29377" x="9328150" y="6186488"/>
          <p14:tracePt t="29408" x="9328150" y="6211888"/>
          <p14:tracePt t="29498" x="9337675" y="6221413"/>
          <p14:tracePt t="29529" x="9345613" y="6221413"/>
          <p14:tracePt t="29553" x="9353550" y="6221413"/>
          <p14:tracePt t="29568" x="9363075" y="6221413"/>
          <p14:tracePt t="29576" x="9380538" y="6221413"/>
          <p14:tracePt t="29585" x="9388475" y="6211888"/>
          <p14:tracePt t="29593" x="9396413" y="6203950"/>
          <p14:tracePt t="29609" x="9413875" y="6203950"/>
          <p14:tracePt t="29617" x="9421813" y="6194425"/>
          <p14:tracePt t="29633" x="9431338" y="6186488"/>
          <p14:tracePt t="29649" x="9439275" y="6178550"/>
          <p14:tracePt t="29689" x="9439275" y="6169025"/>
          <p14:tracePt t="29770" x="9439275" y="6153150"/>
          <p14:tracePt t="29865" x="9447213" y="6161088"/>
          <p14:tracePt t="29881" x="9456738" y="6178550"/>
          <p14:tracePt t="29921" x="9464675" y="6178550"/>
          <p14:tracePt t="29978" x="9472613" y="6178550"/>
          <p14:tracePt t="29985" x="9472613" y="6161088"/>
          <p14:tracePt t="29992" x="9472613" y="6143625"/>
          <p14:tracePt t="30001" x="9472613" y="6118225"/>
          <p14:tracePt t="30009" x="9472613" y="6110288"/>
          <p14:tracePt t="30026" x="9472613" y="6102350"/>
          <p14:tracePt t="30033" x="9464675" y="6092825"/>
          <p14:tracePt t="30130" x="9456738" y="6092825"/>
          <p14:tracePt t="30162" x="9439275" y="6076950"/>
          <p14:tracePt t="30169" x="9421813" y="6067425"/>
          <p14:tracePt t="30177" x="9396413" y="5999163"/>
          <p14:tracePt t="30186" x="9380538" y="5940425"/>
          <p14:tracePt t="30192" x="9353550" y="5880100"/>
          <p14:tracePt t="30200" x="9320213" y="5761038"/>
          <p14:tracePt t="30208" x="9312275" y="5676900"/>
          <p14:tracePt t="30217" x="9286875" y="5532438"/>
          <p14:tracePt t="30226" x="9244013" y="5405438"/>
          <p14:tracePt t="30233" x="9201150" y="5200650"/>
          <p14:tracePt t="30241" x="9175750" y="5005388"/>
          <p14:tracePt t="30249" x="9175750" y="4835525"/>
          <p14:tracePt t="30256" x="9175750" y="4708525"/>
          <p14:tracePt t="30264" x="9175750" y="4579938"/>
          <p14:tracePt t="30272" x="9175750" y="4460875"/>
          <p14:tracePt t="30281" x="9209088" y="4351338"/>
          <p14:tracePt t="30289" x="9244013" y="4249738"/>
          <p14:tracePt t="30297" x="9277350" y="4181475"/>
          <p14:tracePt t="30304" x="9320213" y="4095750"/>
          <p14:tracePt t="30312" x="9371013" y="4027488"/>
          <p14:tracePt t="30321" x="9431338" y="3951288"/>
          <p14:tracePt t="30329" x="9472613" y="3875088"/>
          <p14:tracePt t="30337" x="9515475" y="3806825"/>
          <p14:tracePt t="30345" x="9550400" y="3748088"/>
          <p14:tracePt t="30353" x="9566275" y="3671888"/>
          <p14:tracePt t="30361" x="9575800" y="3629025"/>
          <p14:tracePt t="30368" x="9575800" y="3568700"/>
          <p14:tracePt t="30377" x="9591675" y="3517900"/>
          <p14:tracePt t="30385" x="9601200" y="3475038"/>
          <p14:tracePt t="30393" x="9601200" y="3459163"/>
          <p14:tracePt t="30401" x="9601200" y="3441700"/>
          <p14:tracePt t="30409" x="9601200" y="3424238"/>
          <p14:tracePt t="30416" x="9601200" y="3398838"/>
          <p14:tracePt t="30424" x="9601200" y="3390900"/>
          <p14:tracePt t="30433" x="9601200" y="3365500"/>
          <p14:tracePt t="30441" x="9601200" y="3340100"/>
          <p14:tracePt t="30449" x="9583738" y="3322638"/>
          <p14:tracePt t="30457" x="9575800" y="3289300"/>
          <p14:tracePt t="30464" x="9566275" y="3279775"/>
          <p14:tracePt t="30472" x="9558338" y="3221038"/>
          <p14:tracePt t="30481" x="9540875" y="3144838"/>
          <p14:tracePt t="30489" x="9532938" y="3084513"/>
          <p14:tracePt t="30497" x="9507538" y="3025775"/>
          <p14:tracePt t="30505" x="9490075" y="2990850"/>
          <p14:tracePt t="30512" x="9472613" y="2957513"/>
          <p14:tracePt t="30520" x="9447213" y="2940050"/>
          <p14:tracePt t="30528" x="9421813" y="2922588"/>
          <p14:tracePt t="30537" x="9388475" y="2906713"/>
          <p14:tracePt t="30544" x="9371013" y="2897188"/>
          <p14:tracePt t="30592" x="9371013" y="2871788"/>
          <p14:tracePt t="30602" x="9363075" y="2863850"/>
          <p14:tracePt t="30609" x="9363075" y="2846388"/>
          <p14:tracePt t="30617" x="9353550" y="2820988"/>
          <p14:tracePt t="30624" x="9353550" y="2813050"/>
          <p14:tracePt t="30632" x="9353550" y="2805113"/>
          <p14:tracePt t="30641" x="9353550" y="2778125"/>
          <p14:tracePt t="30649" x="9353550" y="2762250"/>
          <p14:tracePt t="30657" x="9353550" y="2744788"/>
          <p14:tracePt t="30666" x="9353550" y="2736850"/>
          <p14:tracePt t="30672" x="9353550" y="2719388"/>
          <p14:tracePt t="30680" x="9363075" y="2719388"/>
          <p14:tracePt t="30698" x="9371013" y="2719388"/>
          <p14:tracePt t="30706" x="9380538" y="2719388"/>
          <p14:tracePt t="30714" x="9388475" y="2719388"/>
          <p14:tracePt t="30721" x="9405938" y="2719388"/>
          <p14:tracePt t="30728" x="9439275" y="2727325"/>
          <p14:tracePt t="30737" x="9447213" y="2744788"/>
          <p14:tracePt t="30745" x="9472613" y="2795588"/>
          <p14:tracePt t="30752" x="9482138" y="2881313"/>
          <p14:tracePt t="30761" x="9482138" y="2990850"/>
          <p14:tracePt t="30770" x="9482138" y="3008313"/>
          <p14:tracePt t="31161" x="9490075" y="3008313"/>
          <p14:tracePt t="31233" x="9490075" y="3000375"/>
          <p14:tracePt t="31242" x="9482138" y="3000375"/>
          <p14:tracePt t="31281" x="9472613" y="3000375"/>
          <p14:tracePt t="31298" x="9456738" y="3000375"/>
          <p14:tracePt t="31304" x="9447213" y="3000375"/>
          <p14:tracePt t="31312" x="9439275" y="3000375"/>
          <p14:tracePt t="31320" x="9431338" y="3000375"/>
          <p14:tracePt t="31329" x="9421813" y="3000375"/>
          <p14:tracePt t="31370" x="9413875" y="3000375"/>
          <p14:tracePt t="31377" x="9405938" y="3000375"/>
          <p14:tracePt t="31402" x="9396413" y="3000375"/>
          <p14:tracePt t="31449" x="9388475" y="3000375"/>
          <p14:tracePt t="31464" x="9380538" y="3000375"/>
          <p14:tracePt t="31489" x="9371013" y="3000375"/>
          <p14:tracePt t="31497" x="9353550" y="3016250"/>
          <p14:tracePt t="31505" x="9337675" y="3033713"/>
          <p14:tracePt t="31512" x="9312275" y="3041650"/>
          <p14:tracePt t="31520" x="9269413" y="3067050"/>
          <p14:tracePt t="31528" x="9236075" y="3084513"/>
          <p14:tracePt t="31537" x="9183688" y="3094038"/>
          <p14:tracePt t="31545" x="9124950" y="3119438"/>
          <p14:tracePt t="31552" x="9074150" y="3144838"/>
          <p14:tracePt t="31561" x="8972550" y="3178175"/>
          <p14:tracePt t="31568" x="8894763" y="3195638"/>
          <p14:tracePt t="31576" x="8793163" y="3228975"/>
          <p14:tracePt t="31585" x="8709025" y="3254375"/>
          <p14:tracePt t="31593" x="8648700" y="3254375"/>
          <p14:tracePt t="31602" x="8547100" y="3297238"/>
          <p14:tracePt t="31610" x="8462963" y="3297238"/>
          <p14:tracePt t="31617" x="8385175" y="3322638"/>
          <p14:tracePt t="31624" x="8326438" y="3348038"/>
          <p14:tracePt t="31632" x="8258175" y="3390900"/>
          <p14:tracePt t="31641" x="8199438" y="3424238"/>
          <p14:tracePt t="31649" x="8121650" y="3484563"/>
          <p14:tracePt t="31658" x="8096250" y="3509963"/>
          <p14:tracePt t="31665" x="8062913" y="3527425"/>
          <p14:tracePt t="31672" x="8012113" y="3560763"/>
          <p14:tracePt t="31680" x="7969250" y="3603625"/>
          <p14:tracePt t="31689" x="7893050" y="3646488"/>
          <p14:tracePt t="31697" x="7791450" y="3697288"/>
          <p14:tracePt t="31705" x="7672388" y="3738563"/>
          <p14:tracePt t="31714" x="7485063" y="3781425"/>
          <p14:tracePt t="31721" x="7315200" y="3832225"/>
          <p14:tracePt t="31728" x="7069138" y="3925888"/>
          <p14:tracePt t="31736" x="6889750" y="4002088"/>
          <p14:tracePt t="31744" x="6770688" y="4070350"/>
          <p14:tracePt t="31753" x="6661150" y="4121150"/>
          <p14:tracePt t="31762" x="6584950" y="4164013"/>
          <p14:tracePt t="31770" x="6508750" y="4197350"/>
          <p14:tracePt t="31776" x="6491288" y="4214813"/>
          <p14:tracePt t="31784" x="6440488" y="4257675"/>
          <p14:tracePt t="31793" x="6389688" y="4283075"/>
          <p14:tracePt t="31801" x="6346825" y="4291013"/>
          <p14:tracePt t="31809" x="6261100" y="4333875"/>
          <p14:tracePt t="31817" x="6219825" y="4333875"/>
          <p14:tracePt t="31825" x="6142038" y="4376738"/>
          <p14:tracePt t="31833" x="6108700" y="4394200"/>
          <p14:tracePt t="31840" x="6075363" y="4419600"/>
          <p14:tracePt t="31848" x="6049963" y="4435475"/>
          <p14:tracePt t="31857" x="6015038" y="4470400"/>
          <p14:tracePt t="31866" x="5989638" y="4478338"/>
          <p14:tracePt t="31873" x="5956300" y="4521200"/>
          <p14:tracePt t="31881" x="5930900" y="4529138"/>
          <p14:tracePt t="31888" x="5895975" y="4572000"/>
          <p14:tracePt t="31896" x="5880100" y="4579938"/>
          <p14:tracePt t="31905" x="5853113" y="4605338"/>
          <p14:tracePt t="31912" x="5837238" y="4630738"/>
          <p14:tracePt t="31921" x="5811838" y="4657725"/>
          <p14:tracePt t="31929" x="5786438" y="4683125"/>
          <p14:tracePt t="31936" x="5768975" y="4699000"/>
          <p14:tracePt t="31944" x="5751513" y="4724400"/>
          <p14:tracePt t="31953" x="5726113" y="4759325"/>
          <p14:tracePt t="31961" x="5683250" y="4818063"/>
          <p14:tracePt t="31969" x="5667375" y="4843463"/>
          <p14:tracePt t="31977" x="5649913" y="4868863"/>
          <p14:tracePt t="31985" x="5624513" y="4894263"/>
          <p14:tracePt t="31993" x="5616575" y="4911725"/>
          <p14:tracePt t="32000" x="5591175" y="4946650"/>
          <p14:tracePt t="32009" x="5581650" y="4972050"/>
          <p14:tracePt t="32017" x="5573713" y="4997450"/>
          <p14:tracePt t="32025" x="5556250" y="5030788"/>
          <p14:tracePt t="32033" x="5538788" y="5056188"/>
          <p14:tracePt t="32041" x="5530850" y="5091113"/>
          <p14:tracePt t="32048" x="5522913" y="5106988"/>
          <p14:tracePt t="32057" x="5505450" y="5132388"/>
          <p14:tracePt t="32065" x="5497513" y="5141913"/>
          <p14:tracePt t="32073" x="5480050" y="5157788"/>
          <p14:tracePt t="32089" x="5480050" y="5167313"/>
          <p14:tracePt t="32105" x="5480050" y="5175250"/>
          <p14:tracePt t="32113" x="5480050" y="5183188"/>
          <p14:tracePt t="32121" x="5472113" y="5192713"/>
          <p14:tracePt t="32129" x="5462588" y="5200650"/>
          <p14:tracePt t="32137" x="5454650" y="5208588"/>
          <p14:tracePt t="32145" x="5446713" y="5208588"/>
          <p14:tracePt t="32152" x="5429250" y="5226050"/>
          <p14:tracePt t="32160" x="5421313" y="5235575"/>
          <p14:tracePt t="32178" x="5411788" y="5243513"/>
          <p14:tracePt t="32184" x="5394325" y="5260975"/>
          <p14:tracePt t="32200" x="5386388" y="5268913"/>
          <p14:tracePt t="32208" x="5378450" y="5268913"/>
          <p14:tracePt t="32225" x="5360988" y="5276850"/>
          <p14:tracePt t="32257" x="5335588" y="5294313"/>
          <p14:tracePt t="32273" x="5310188" y="5302250"/>
          <p14:tracePt t="32289" x="5302250" y="5302250"/>
          <p14:tracePt t="32297" x="5284788" y="5311775"/>
          <p14:tracePt t="32313" x="5276850" y="5319713"/>
          <p14:tracePt t="32329" x="5267325" y="5327650"/>
          <p14:tracePt t="32352" x="5259388" y="5327650"/>
          <p14:tracePt t="32368" x="5259388" y="5337175"/>
          <p14:tracePt t="32377" x="5249863" y="5345113"/>
          <p14:tracePt t="32402" x="5233988" y="5353050"/>
          <p14:tracePt t="32537" x="5233988" y="5362575"/>
          <p14:tracePt t="32545" x="5233988" y="5370513"/>
          <p14:tracePt t="32553" x="5233988" y="5387975"/>
          <p14:tracePt t="32561" x="5233988" y="5395913"/>
          <p14:tracePt t="32568" x="5233988" y="5405438"/>
          <p14:tracePt t="32576" x="5233988" y="5413375"/>
          <p14:tracePt t="32592" x="5233988" y="5421313"/>
          <p14:tracePt t="32624" x="5233988" y="5430838"/>
          <p14:tracePt t="32641" x="5233988" y="5446713"/>
          <p14:tracePt t="32729" x="5233988" y="5456238"/>
          <p14:tracePt t="32762" x="5233988" y="5472113"/>
          <p14:tracePt t="32770" x="5241925" y="5472113"/>
          <p14:tracePt t="32777" x="5249863" y="5481638"/>
          <p14:tracePt t="32824" x="5249863" y="5489575"/>
          <p14:tracePt t="33553" x="5276850" y="5489575"/>
          <p14:tracePt t="33569" x="5276850" y="5481638"/>
          <p14:tracePt t="33576" x="5276850" y="5464175"/>
          <p14:tracePt t="33593" x="5276850" y="5456238"/>
          <p14:tracePt t="33601" x="5276850" y="5446713"/>
          <p14:tracePt t="33610" x="5276850" y="5430838"/>
          <p14:tracePt t="33616" x="5267325" y="5421313"/>
          <p14:tracePt t="33624" x="5259388" y="5395913"/>
          <p14:tracePt t="33632" x="5249863" y="5380038"/>
          <p14:tracePt t="33641" x="5249863" y="5370513"/>
          <p14:tracePt t="33649" x="5233988" y="5370513"/>
          <p14:tracePt t="33658" x="5224463" y="5362575"/>
          <p14:tracePt t="33665" x="5224463" y="5345113"/>
          <p14:tracePt t="33672" x="5208588" y="5345113"/>
          <p14:tracePt t="33680" x="5183188" y="5345113"/>
          <p14:tracePt t="33688" x="5173663" y="5337175"/>
          <p14:tracePt t="33697" x="5140325" y="5327650"/>
          <p14:tracePt t="33706" x="5122863" y="5319713"/>
          <p14:tracePt t="33714" x="5089525" y="5319713"/>
          <p14:tracePt t="33721" x="5054600" y="5311775"/>
          <p14:tracePt t="33728" x="5029200" y="5311775"/>
          <p14:tracePt t="33737" x="5003800" y="5311775"/>
          <p14:tracePt t="33745" x="4970463" y="5302250"/>
          <p14:tracePt t="33752" x="4935538" y="5302250"/>
          <p14:tracePt t="33761" x="4910138" y="5302250"/>
          <p14:tracePt t="33770" x="4884738" y="5302250"/>
          <p14:tracePt t="33776" x="4851400" y="5302250"/>
          <p14:tracePt t="33784" x="4826000" y="5302250"/>
          <p14:tracePt t="33792" x="4800600" y="5302250"/>
          <p14:tracePt t="33800" x="4775200" y="5302250"/>
          <p14:tracePt t="33809" x="4765675" y="5302250"/>
          <p14:tracePt t="33817" x="4740275" y="5302250"/>
          <p14:tracePt t="33825" x="4732338" y="5302250"/>
          <p14:tracePt t="33832" x="4714875" y="5302250"/>
          <p14:tracePt t="33840" x="4706938" y="5302250"/>
          <p14:tracePt t="33849" x="4689475" y="5311775"/>
          <p14:tracePt t="33857" x="4664075" y="5319713"/>
          <p14:tracePt t="33865" x="4646613" y="5327650"/>
          <p14:tracePt t="33874" x="4621213" y="5345113"/>
          <p14:tracePt t="33880" x="4595813" y="5370513"/>
          <p14:tracePt t="33888" x="4587875" y="5395913"/>
          <p14:tracePt t="33896" x="4579938" y="5405438"/>
          <p14:tracePt t="33904" x="4554538" y="5430838"/>
          <p14:tracePt t="33912" x="4545013" y="5456238"/>
          <p14:tracePt t="33921" x="4537075" y="5489575"/>
          <p14:tracePt t="33929" x="4494213" y="5549900"/>
          <p14:tracePt t="33936" x="4486275" y="5600700"/>
          <p14:tracePt t="33944" x="4486275" y="5641975"/>
          <p14:tracePt t="33953" x="4468813" y="5702300"/>
          <p14:tracePt t="33961" x="4460875" y="5745163"/>
          <p14:tracePt t="33970" x="4460875" y="5803900"/>
          <p14:tracePt t="33977" x="4460875" y="5864225"/>
          <p14:tracePt t="33985" x="4460875" y="5905500"/>
          <p14:tracePt t="33992" x="4451350" y="5965825"/>
          <p14:tracePt t="34000" x="4451350" y="5999163"/>
          <p14:tracePt t="34009" x="4443413" y="6042025"/>
          <p14:tracePt t="34017" x="4443413" y="6067425"/>
          <p14:tracePt t="34025" x="4425950" y="6102350"/>
          <p14:tracePt t="34033" x="4425950" y="6118225"/>
          <p14:tracePt t="34040" x="4418013" y="6153150"/>
          <p14:tracePt t="34048" x="4418013" y="6169025"/>
          <p14:tracePt t="34056" x="4418013" y="6194425"/>
          <p14:tracePt t="34073" x="4418013" y="6221413"/>
          <p14:tracePt t="34081" x="4418013" y="6237288"/>
          <p14:tracePt t="34090" x="4418013" y="6254750"/>
          <p14:tracePt t="34096" x="4418013" y="6262688"/>
          <p14:tracePt t="34104" x="4418013" y="6280150"/>
          <p14:tracePt t="34113" x="4418013" y="6297613"/>
          <p14:tracePt t="34121" x="4418013" y="6313488"/>
          <p14:tracePt t="34129" x="4425950" y="6330950"/>
          <p14:tracePt t="34137" x="4451350" y="6356350"/>
          <p14:tracePt t="34145" x="4460875" y="6373813"/>
          <p14:tracePt t="34152" x="4476750" y="6399213"/>
          <p14:tracePt t="34160" x="4494213" y="6416675"/>
          <p14:tracePt t="34168" x="4519613" y="6442075"/>
          <p14:tracePt t="34176" x="4529138" y="6457950"/>
          <p14:tracePt t="34185" x="4554538" y="6483350"/>
          <p14:tracePt t="34193" x="4579938" y="6492875"/>
          <p14:tracePt t="34200" x="4613275" y="6510338"/>
          <p14:tracePt t="34208" x="4646613" y="6510338"/>
          <p14:tracePt t="34216" x="4681538" y="6526213"/>
          <p14:tracePt t="34225" x="4706938" y="6526213"/>
          <p14:tracePt t="34234" x="4740275" y="6535738"/>
          <p14:tracePt t="34242" x="4765675" y="6535738"/>
          <p14:tracePt t="34248" x="4791075" y="6535738"/>
          <p14:tracePt t="34257" x="4808538" y="6543675"/>
          <p14:tracePt t="34265" x="4826000" y="6543675"/>
          <p14:tracePt t="34273" x="4851400" y="6543675"/>
          <p14:tracePt t="34281" x="4859338" y="6543675"/>
          <p14:tracePt t="34290" x="4884738" y="6551613"/>
          <p14:tracePt t="34298" x="4902200" y="6551613"/>
          <p14:tracePt t="34305" x="4919663" y="6551613"/>
          <p14:tracePt t="34312" x="4935538" y="6551613"/>
          <p14:tracePt t="34321" x="4953000" y="6551613"/>
          <p14:tracePt t="34329" x="4987925" y="6551613"/>
          <p14:tracePt t="34338" x="4995863" y="6551613"/>
          <p14:tracePt t="34346" x="5003800" y="6551613"/>
          <p14:tracePt t="34361" x="5029200" y="6551613"/>
          <p14:tracePt t="34377" x="5054600" y="6551613"/>
          <p14:tracePt t="34385" x="5072063" y="6551613"/>
          <p14:tracePt t="34393" x="5080000" y="6535738"/>
          <p14:tracePt t="34401" x="5106988" y="6518275"/>
          <p14:tracePt t="34409" x="5122863" y="6492875"/>
          <p14:tracePt t="34416" x="5140325" y="6483350"/>
          <p14:tracePt t="34425" x="5148263" y="6450013"/>
          <p14:tracePt t="34433" x="5157788" y="6416675"/>
          <p14:tracePt t="34441" x="5165725" y="6365875"/>
          <p14:tracePt t="34449" x="5191125" y="6323013"/>
          <p14:tracePt t="34456" x="5191125" y="6288088"/>
          <p14:tracePt t="34464" x="5199063" y="6246813"/>
          <p14:tracePt t="34472" x="5199063" y="6203950"/>
          <p14:tracePt t="34480" x="5208588" y="6153150"/>
          <p14:tracePt t="34489" x="5208588" y="6110288"/>
          <p14:tracePt t="34496" x="5208588" y="6067425"/>
          <p14:tracePt t="34506" x="5208588" y="6024563"/>
          <p14:tracePt t="34513" x="5208588" y="5965825"/>
          <p14:tracePt t="34520" x="5208588" y="5922963"/>
          <p14:tracePt t="34528" x="5208588" y="5880100"/>
          <p14:tracePt t="34537" x="5208588" y="5829300"/>
          <p14:tracePt t="34545" x="5208588" y="5778500"/>
          <p14:tracePt t="34553" x="5208588" y="5727700"/>
          <p14:tracePt t="34561" x="5208588" y="5684838"/>
          <p14:tracePt t="34568" x="5208588" y="5659438"/>
          <p14:tracePt t="34576" x="5208588" y="5626100"/>
          <p14:tracePt t="34585" x="5208588" y="5600700"/>
          <p14:tracePt t="34593" x="5208588" y="5575300"/>
          <p14:tracePt t="34601" x="5208588" y="5565775"/>
          <p14:tracePt t="34610" x="5208588" y="5540375"/>
          <p14:tracePt t="34617" x="5199063" y="5524500"/>
          <p14:tracePt t="34633" x="5191125" y="5507038"/>
          <p14:tracePt t="34641" x="5183188" y="5497513"/>
          <p14:tracePt t="34658" x="5165725" y="5481638"/>
          <p14:tracePt t="34665" x="5157788" y="5472113"/>
          <p14:tracePt t="36561" x="5157788" y="5489575"/>
          <p14:tracePt t="36568" x="5157788" y="5497513"/>
          <p14:tracePt t="36576" x="5157788" y="5507038"/>
          <p14:tracePt t="36584" x="5157788" y="5514975"/>
          <p14:tracePt t="36592" x="5157788" y="5524500"/>
          <p14:tracePt t="36601" x="5157788" y="5532438"/>
          <p14:tracePt t="36617" x="5157788" y="5540375"/>
          <p14:tracePt t="36624" x="5148263" y="5549900"/>
          <p14:tracePt t="36632" x="5132388" y="5575300"/>
          <p14:tracePt t="36641" x="5114925" y="5575300"/>
          <p14:tracePt t="36649" x="5114925" y="5583238"/>
          <p14:tracePt t="36658" x="5106988" y="5583238"/>
          <p14:tracePt t="36665" x="5097463" y="5591175"/>
          <p14:tracePt t="37121" x="5097463" y="5583238"/>
          <p14:tracePt t="37161" x="5089525" y="5575300"/>
          <p14:tracePt t="37178" x="5072063" y="5575300"/>
          <p14:tracePt t="37193" x="5064125" y="5575300"/>
          <p14:tracePt t="37201" x="5046663" y="5583238"/>
          <p14:tracePt t="37208" x="5038725" y="5608638"/>
          <p14:tracePt t="37217" x="5038725" y="5616575"/>
          <p14:tracePt t="37225" x="5029200" y="5634038"/>
          <p14:tracePt t="37233" x="5029200" y="5641975"/>
          <p14:tracePt t="37241" x="5029200" y="5659438"/>
          <p14:tracePt t="37249" x="5021263" y="5668963"/>
          <p14:tracePt t="37256" x="5021263" y="5676900"/>
          <p14:tracePt t="37265" x="5013325" y="5676900"/>
          <p14:tracePt t="37273" x="5013325" y="5694363"/>
          <p14:tracePt t="37305" x="5013325" y="5702300"/>
          <p14:tracePt t="37801" x="5021263" y="5702300"/>
          <p14:tracePt t="37809" x="5038725" y="5702300"/>
          <p14:tracePt t="37817" x="5046663" y="5694363"/>
          <p14:tracePt t="37825" x="5089525" y="5659438"/>
          <p14:tracePt t="37832" x="5114925" y="5626100"/>
          <p14:tracePt t="37840" x="5183188" y="5591175"/>
          <p14:tracePt t="37848" x="5267325" y="5549900"/>
          <p14:tracePt t="37857" x="5368925" y="5497513"/>
          <p14:tracePt t="37864" x="5487988" y="5456238"/>
          <p14:tracePt t="37873" x="5632450" y="5430838"/>
          <p14:tracePt t="37880" x="5794375" y="5395913"/>
          <p14:tracePt t="37888" x="5981700" y="5380038"/>
          <p14:tracePt t="37896" x="6167438" y="5353050"/>
          <p14:tracePt t="37905" x="6346825" y="5353050"/>
          <p14:tracePt t="37912" x="6483350" y="5353050"/>
          <p14:tracePt t="37921" x="6626225" y="5327650"/>
          <p14:tracePt t="37929" x="6754813" y="5319713"/>
          <p14:tracePt t="37936" x="6864350" y="5319713"/>
          <p14:tracePt t="37944" x="6950075" y="5319713"/>
          <p14:tracePt t="37953" x="7026275" y="5319713"/>
          <p14:tracePt t="37960" x="7077075" y="5319713"/>
          <p14:tracePt t="37969" x="7153275" y="5319713"/>
          <p14:tracePt t="37977" x="7213600" y="5319713"/>
          <p14:tracePt t="37985" x="7256463" y="5311775"/>
          <p14:tracePt t="37992" x="7307263" y="5294313"/>
          <p14:tracePt t="38000" x="7332663" y="5294313"/>
          <p14:tracePt t="38008" x="7358063" y="5286375"/>
          <p14:tracePt t="38017" x="7383463" y="5286375"/>
          <p14:tracePt t="38025" x="7408863" y="5286375"/>
          <p14:tracePt t="38033" x="7426325" y="5276850"/>
          <p14:tracePt t="38040" x="7459663" y="5268913"/>
          <p14:tracePt t="38048" x="7493000" y="5268913"/>
          <p14:tracePt t="38056" x="7535863" y="5268913"/>
          <p14:tracePt t="38064" x="7596188" y="5268913"/>
          <p14:tracePt t="38072" x="7662863" y="5268913"/>
          <p14:tracePt t="38081" x="7766050" y="5268913"/>
          <p14:tracePt t="38089" x="7859713" y="5268913"/>
          <p14:tracePt t="38096" x="7986713" y="5268913"/>
          <p14:tracePt t="38104" x="8096250" y="5268913"/>
          <p14:tracePt t="38112" x="8215313" y="5268913"/>
          <p14:tracePt t="38121" x="8326438" y="5268913"/>
          <p14:tracePt t="38128" x="8453438" y="5268913"/>
          <p14:tracePt t="38137" x="8564563" y="5268913"/>
          <p14:tracePt t="38144" x="8683625" y="5251450"/>
          <p14:tracePt t="38152" x="8793163" y="5251450"/>
          <p14:tracePt t="38160" x="8929688" y="5251450"/>
          <p14:tracePt t="38169" x="9031288" y="5235575"/>
          <p14:tracePt t="38177" x="9132888" y="5235575"/>
          <p14:tracePt t="38185" x="9236075" y="5218113"/>
          <p14:tracePt t="38192" x="9277350" y="5208588"/>
          <p14:tracePt t="38200" x="9363075" y="5200650"/>
          <p14:tracePt t="38208" x="9439275" y="5200650"/>
          <p14:tracePt t="38217" x="9515475" y="5183188"/>
          <p14:tracePt t="38225" x="9583738" y="5183188"/>
          <p14:tracePt t="38232" x="9659938" y="5167313"/>
          <p14:tracePt t="38241" x="9745663" y="5157788"/>
          <p14:tracePt t="38248" x="9786938" y="5157788"/>
          <p14:tracePt t="38256" x="9855200" y="5157788"/>
          <p14:tracePt t="38264" x="9915525" y="5157788"/>
          <p14:tracePt t="38273" x="9991725" y="5157788"/>
          <p14:tracePt t="38281" x="10059988" y="5157788"/>
          <p14:tracePt t="38289" x="10126663" y="5157788"/>
          <p14:tracePt t="38297" x="10186988" y="5157788"/>
          <p14:tracePt t="38304" x="10245725" y="5157788"/>
          <p14:tracePt t="38312" x="10331450" y="5157788"/>
          <p14:tracePt t="38320" x="10390188" y="5157788"/>
          <p14:tracePt t="38329" x="10458450" y="5157788"/>
          <p14:tracePt t="38337" x="10518775" y="5157788"/>
          <p14:tracePt t="38346" x="10585450" y="5157788"/>
          <p14:tracePt t="38353" x="10645775" y="5157788"/>
          <p14:tracePt t="38360" x="10688638" y="5157788"/>
          <p14:tracePt t="38369" x="10729913" y="5157788"/>
          <p14:tracePt t="38377" x="10756900" y="5157788"/>
          <p14:tracePt t="38385" x="10782300" y="5157788"/>
          <p14:tracePt t="38393" x="10798175" y="5157788"/>
          <p14:tracePt t="38402" x="10833100" y="5157788"/>
          <p14:tracePt t="38408" x="10848975" y="5157788"/>
          <p14:tracePt t="38416" x="10866438" y="5157788"/>
          <p14:tracePt t="38424" x="10874375" y="5157788"/>
          <p14:tracePt t="38433" x="10891838" y="5157788"/>
          <p14:tracePt t="38441" x="10909300" y="5157788"/>
          <p14:tracePt t="38449" x="10926763" y="5157788"/>
          <p14:tracePt t="38457" x="10942638" y="5167313"/>
          <p14:tracePt t="38464" x="10952163" y="5167313"/>
          <p14:tracePt t="38472" x="10977563" y="5175250"/>
          <p14:tracePt t="38480" x="11002963" y="5183188"/>
          <p14:tracePt t="38488" x="11010900" y="5183188"/>
          <p14:tracePt t="38496" x="11028363" y="5192713"/>
          <p14:tracePt t="38505" x="11036300" y="5192713"/>
          <p14:tracePt t="38512" x="11053763" y="5192713"/>
          <p14:tracePt t="38520" x="11071225" y="5200650"/>
          <p14:tracePt t="38937" x="11079163" y="5208588"/>
          <p14:tracePt t="38969" x="11071225" y="5218113"/>
          <p14:tracePt t="38977" x="11061700" y="5218113"/>
          <p14:tracePt t="38985" x="10993438" y="5243513"/>
          <p14:tracePt t="38992" x="10942638" y="5251450"/>
          <p14:tracePt t="39000" x="10866438" y="5276850"/>
          <p14:tracePt t="39009" x="10807700" y="5294313"/>
          <p14:tracePt t="39016" x="10747375" y="5319713"/>
          <p14:tracePt t="39026" x="10671175" y="5327650"/>
          <p14:tracePt t="39034" x="10594975" y="5362575"/>
          <p14:tracePt t="39040" x="10544175" y="5362575"/>
          <p14:tracePt t="39048" x="10450513" y="5380038"/>
          <p14:tracePt t="39057" x="10348913" y="5413375"/>
          <p14:tracePt t="39065" x="10237788" y="5438775"/>
          <p14:tracePt t="39072" x="10093325" y="5472113"/>
          <p14:tracePt t="39081" x="9915525" y="5489575"/>
          <p14:tracePt t="39089" x="9667875" y="5532438"/>
          <p14:tracePt t="39096" x="9345613" y="5532438"/>
          <p14:tracePt t="39104" x="9082088" y="5532438"/>
          <p14:tracePt t="39113" x="8878888" y="5532438"/>
          <p14:tracePt t="39121" x="8709025" y="5532438"/>
          <p14:tracePt t="39130" x="8564563" y="5532438"/>
          <p14:tracePt t="39137" x="8428038" y="5532438"/>
          <p14:tracePt t="39145" x="8275638" y="5532438"/>
          <p14:tracePt t="39152" x="8096250" y="5532438"/>
          <p14:tracePt t="39160" x="7842250" y="5532438"/>
          <p14:tracePt t="39169" x="7578725" y="5532438"/>
          <p14:tracePt t="39177" x="7162800" y="5507038"/>
          <p14:tracePt t="39186" x="6711950" y="5405438"/>
          <p14:tracePt t="39193" x="6075363" y="5208588"/>
          <p14:tracePt t="39200" x="5394325" y="5056188"/>
          <p14:tracePt t="39208" x="4621213" y="4827588"/>
          <p14:tracePt t="39217" x="3900488" y="4605338"/>
          <p14:tracePt t="39225" x="3152775" y="4376738"/>
          <p14:tracePt t="39233" x="2481263" y="4087813"/>
          <p14:tracePt t="39242" x="1860550" y="3773488"/>
          <p14:tracePt t="39249" x="1274763" y="3535363"/>
          <p14:tracePt t="39257" x="747713" y="3305175"/>
          <p14:tracePt t="39264" x="288925" y="29908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2578-5607-4A31-90AC-214B0A25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6">
                <a:extLst>
                  <a:ext uri="{FF2B5EF4-FFF2-40B4-BE49-F238E27FC236}">
                    <a16:creationId xmlns:a16="http://schemas.microsoft.com/office/drawing/2014/main" id="{86FC4036-04C0-4E9A-B204-6F07D6BC8AB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01674780"/>
                  </p:ext>
                </p:extLst>
              </p:nvPr>
            </p:nvGraphicFramePr>
            <p:xfrm>
              <a:off x="1876888" y="2122520"/>
              <a:ext cx="8128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6833632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360019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3806435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468745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ZA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SLL / GLL (dB)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HPBW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Directivity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0829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Z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6.15%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22.22%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24.05%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1382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n-Z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8.53%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18%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8.18%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6808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  <m:r>
                                  <a:rPr lang="en-Z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sz="1800" b="0" i="1" kern="1200" dirty="0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168.4%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19.4%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3.27%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Z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sz="1800" b="0" i="1" kern="1200" dirty="0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661.3%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7.5%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14.88%</m:t>
                                </m:r>
                              </m:oMath>
                            </m:oMathPara>
                          </a14:m>
                          <a:endParaRPr lang="en-ZA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2216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6">
                <a:extLst>
                  <a:ext uri="{FF2B5EF4-FFF2-40B4-BE49-F238E27FC236}">
                    <a16:creationId xmlns:a16="http://schemas.microsoft.com/office/drawing/2014/main" id="{86FC4036-04C0-4E9A-B204-6F07D6BC8AB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01674780"/>
                  </p:ext>
                </p:extLst>
              </p:nvPr>
            </p:nvGraphicFramePr>
            <p:xfrm>
              <a:off x="1876888" y="2122520"/>
              <a:ext cx="8128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6833632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360019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3806435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468745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" t="-8197" r="-30089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SLL / GLL (dB)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HPBW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Directivity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0829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" t="-108197" r="-30089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99" t="-108197" r="-20089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901" t="-108197" r="-101502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8197" r="-1198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1382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" t="-208197" r="-30089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99" t="-208197" r="-20089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901" t="-208197" r="-10150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208197" r="-1198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6808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" t="-308197" r="-30089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99" t="-308197" r="-20089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901" t="-308197" r="-10150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308197" r="-1198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9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" t="-408197" r="-30089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99" t="-408197" r="-20089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901" t="-408197" r="-10150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408197" r="-119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2216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838B1E-3B2E-4FE5-A576-B349AF14D237}"/>
              </a:ext>
            </a:extLst>
          </p:cNvPr>
          <p:cNvSpPr txBox="1"/>
          <p:nvPr/>
        </p:nvSpPr>
        <p:spPr>
          <a:xfrm>
            <a:off x="1876888" y="1690688"/>
            <a:ext cx="369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Solution 1 vs Uniform LAA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E45A7-8B9E-4DA8-8C98-797525E80244}"/>
              </a:ext>
            </a:extLst>
          </p:cNvPr>
          <p:cNvSpPr txBox="1"/>
          <p:nvPr/>
        </p:nvSpPr>
        <p:spPr>
          <a:xfrm>
            <a:off x="1876888" y="6080060"/>
            <a:ext cx="685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There is a trade off between the SLL, HPBW and directivity.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ABA7C76-7C66-4517-B495-2A28E7CA3E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771114"/>
                  </p:ext>
                </p:extLst>
              </p:nvPr>
            </p:nvGraphicFramePr>
            <p:xfrm>
              <a:off x="1876888" y="4433276"/>
              <a:ext cx="8128000" cy="1559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6982068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907451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Uniform LAA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Non-uniform LAA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244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ZA" i="1" dirty="0" smtClean="0">
                                  <a:latin typeface="Cambria Math" panose="02040503050406030204" pitchFamily="18" charset="0"/>
                                </a:rPr>
                                <m:t>114</m:t>
                              </m:r>
                              <m:r>
                                <a:rPr lang="en-ZA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ZA" dirty="0"/>
                            <a:t> or 63% of the visible region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ZA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ZA" i="1" dirty="0" smtClean="0">
                                  <a:latin typeface="Cambria Math" panose="02040503050406030204" pitchFamily="18" charset="0"/>
                                </a:rPr>
                                <m:t>114</m:t>
                              </m:r>
                              <m:r>
                                <a:rPr lang="en-ZA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ZA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−180°)</m:t>
                              </m:r>
                            </m:oMath>
                          </a14:m>
                          <a:r>
                            <a:rPr lang="en-ZA" dirty="0"/>
                            <a:t> or (63%-100%) of the visible region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ZA" dirty="0"/>
                            <a:t>This depends on the specification of the application.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335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ABA7C76-7C66-4517-B495-2A28E7CA3E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771114"/>
                  </p:ext>
                </p:extLst>
              </p:nvPr>
            </p:nvGraphicFramePr>
            <p:xfrm>
              <a:off x="1876888" y="4433276"/>
              <a:ext cx="8128000" cy="1559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6982068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907451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Uniform LAA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ZA" dirty="0"/>
                            <a:t>Non-uniform LAA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24439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0" t="-33673" r="-100449" b="-7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00" t="-33673" r="-600" b="-7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3350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2EB992B-672C-41F5-9027-7E0D8DCB3FE9}"/>
              </a:ext>
            </a:extLst>
          </p:cNvPr>
          <p:cNvSpPr txBox="1"/>
          <p:nvPr/>
        </p:nvSpPr>
        <p:spPr>
          <a:xfrm>
            <a:off x="1876888" y="4068565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Steering range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21C59E-0341-4C96-9211-C1C6F2B62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106" y="190275"/>
            <a:ext cx="3594694" cy="436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D4DAAA-20DF-417A-A361-90B0556C00F1}"/>
                  </a:ext>
                </a:extLst>
              </p:cNvPr>
              <p:cNvSpPr txBox="1"/>
              <p:nvPr/>
            </p:nvSpPr>
            <p:spPr>
              <a:xfrm>
                <a:off x="6720419" y="1696528"/>
                <a:ext cx="3594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 dirty="0"/>
                  <a:t>= [ 0.3, 0.475, 0.52, 0.475, 0.3]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D4DAAA-20DF-417A-A361-90B0556C0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419" y="1696528"/>
                <a:ext cx="3594693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5C86761-575A-4764-89A2-CC7170D0F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90"/>
    </mc:Choice>
    <mc:Fallback>
      <p:transition spd="slow" advTm="3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7" x="968375" y="1563688"/>
          <p14:tracePt t="1195" x="976313" y="1563688"/>
          <p14:tracePt t="1203" x="985838" y="1563688"/>
          <p14:tracePt t="1220" x="993775" y="1571625"/>
          <p14:tracePt t="1235" x="1019175" y="1571625"/>
          <p14:tracePt t="1243" x="1028700" y="1571625"/>
          <p14:tracePt t="1251" x="1062038" y="1571625"/>
          <p14:tracePt t="1260" x="1087438" y="1571625"/>
          <p14:tracePt t="1267" x="1112838" y="1571625"/>
          <p14:tracePt t="1276" x="1147763" y="1571625"/>
          <p14:tracePt t="1284" x="1189038" y="1571625"/>
          <p14:tracePt t="1291" x="1231900" y="1571625"/>
          <p14:tracePt t="1299" x="1308100" y="1571625"/>
          <p14:tracePt t="1307" x="1368425" y="1571625"/>
          <p14:tracePt t="1315" x="1419225" y="1571625"/>
          <p14:tracePt t="1324" x="1462088" y="1571625"/>
          <p14:tracePt t="1331" x="1520825" y="1571625"/>
          <p14:tracePt t="1338" x="1597025" y="1571625"/>
          <p14:tracePt t="1347" x="1665288" y="1571625"/>
          <p14:tracePt t="1355" x="1724025" y="1571625"/>
          <p14:tracePt t="1363" x="1809750" y="1571625"/>
          <p14:tracePt t="1371" x="1868488" y="1571625"/>
          <p14:tracePt t="1380" x="1954213" y="1571625"/>
          <p14:tracePt t="1387" x="2005013" y="1571625"/>
          <p14:tracePt t="1395" x="2065338" y="1571625"/>
          <p14:tracePt t="1403" x="2106613" y="1571625"/>
          <p14:tracePt t="1412" x="2166938" y="1571625"/>
          <p14:tracePt t="1420" x="2208213" y="1571625"/>
          <p14:tracePt t="1428" x="2260600" y="1571625"/>
          <p14:tracePt t="1436" x="2301875" y="1571625"/>
          <p14:tracePt t="1443" x="2344738" y="1571625"/>
          <p14:tracePt t="1451" x="2387600" y="1571625"/>
          <p14:tracePt t="1459" x="2430463" y="1571625"/>
          <p14:tracePt t="1467" x="2506663" y="1571625"/>
          <p14:tracePt t="1476" x="2549525" y="1571625"/>
          <p14:tracePt t="1483" x="2590800" y="1571625"/>
          <p14:tracePt t="1492" x="2633663" y="1571625"/>
          <p14:tracePt t="1499" x="2651125" y="1571625"/>
          <p14:tracePt t="1507" x="2668588" y="1571625"/>
          <p14:tracePt t="1596" x="2641600" y="1571625"/>
          <p14:tracePt t="1603" x="2600325" y="1571625"/>
          <p14:tracePt t="1611" x="2549525" y="1571625"/>
          <p14:tracePt t="1619" x="2471738" y="1571625"/>
          <p14:tracePt t="1627" x="2387600" y="1571625"/>
          <p14:tracePt t="1636" x="2301875" y="1571625"/>
          <p14:tracePt t="1643" x="2200275" y="1571625"/>
          <p14:tracePt t="1651" x="2116138" y="1571625"/>
          <p14:tracePt t="1658" x="2022475" y="1571625"/>
          <p14:tracePt t="1667" x="1962150" y="1581150"/>
          <p14:tracePt t="1676" x="1885950" y="1589088"/>
          <p14:tracePt t="1684" x="1843088" y="1589088"/>
          <p14:tracePt t="1692" x="1827213" y="1606550"/>
          <p14:tracePt t="1700" x="1801813" y="1614488"/>
          <p14:tracePt t="1715" x="1792288" y="1614488"/>
          <p14:tracePt t="1723" x="1784350" y="1622425"/>
          <p14:tracePt t="1731" x="1776413" y="1639888"/>
          <p14:tracePt t="1740" x="1776413" y="1649413"/>
          <p14:tracePt t="1748" x="1776413" y="1682750"/>
          <p14:tracePt t="1756" x="1776413" y="1716088"/>
          <p14:tracePt t="1762" x="1776413" y="1758950"/>
          <p14:tracePt t="1771" x="1776413" y="1784350"/>
          <p14:tracePt t="1779" x="1776413" y="1809750"/>
          <p14:tracePt t="1788" x="1776413" y="1835150"/>
          <p14:tracePt t="1796" x="1776413" y="1860550"/>
          <p14:tracePt t="1804" x="1776413" y="1870075"/>
          <p14:tracePt t="1812" x="1776413" y="1895475"/>
          <p14:tracePt t="1819" x="1801813" y="1911350"/>
          <p14:tracePt t="1827" x="1827213" y="1911350"/>
          <p14:tracePt t="1835" x="1868488" y="1920875"/>
          <p14:tracePt t="1843" x="1946275" y="1946275"/>
          <p14:tracePt t="1852" x="2030413" y="1954213"/>
          <p14:tracePt t="1860" x="2116138" y="1971675"/>
          <p14:tracePt t="1867" x="2225675" y="1971675"/>
          <p14:tracePt t="1875" x="2344738" y="1971675"/>
          <p14:tracePt t="1883" x="2455863" y="1971675"/>
          <p14:tracePt t="1891" x="2582863" y="1971675"/>
          <p14:tracePt t="1900" x="2693988" y="1971675"/>
          <p14:tracePt t="1908" x="2795588" y="1971675"/>
          <p14:tracePt t="1915" x="2879725" y="1971675"/>
          <p14:tracePt t="1923" x="2940050" y="1971675"/>
          <p14:tracePt t="1931" x="2990850" y="1971675"/>
          <p14:tracePt t="1939" x="3024188" y="1971675"/>
          <p14:tracePt t="1947" x="3059113" y="1971675"/>
          <p14:tracePt t="1956" x="3074988" y="1971675"/>
          <p14:tracePt t="1964" x="3092450" y="1963738"/>
          <p14:tracePt t="1971" x="3100388" y="1954213"/>
          <p14:tracePt t="1979" x="3109913" y="1946275"/>
          <p14:tracePt t="2684" x="3135313" y="1946275"/>
          <p14:tracePt t="2692" x="3219450" y="1946275"/>
          <p14:tracePt t="2700" x="3348038" y="1946275"/>
          <p14:tracePt t="2707" x="3492500" y="1920875"/>
          <p14:tracePt t="2715" x="3644900" y="1920875"/>
          <p14:tracePt t="2723" x="3797300" y="1920875"/>
          <p14:tracePt t="2732" x="3941763" y="1920875"/>
          <p14:tracePt t="2739" x="4121150" y="1895475"/>
          <p14:tracePt t="2748" x="4248150" y="1895475"/>
          <p14:tracePt t="2756" x="4375150" y="1895475"/>
          <p14:tracePt t="2763" x="4511675" y="1895475"/>
          <p14:tracePt t="2771" x="4656138" y="1895475"/>
          <p14:tracePt t="2778" x="4808538" y="1895475"/>
          <p14:tracePt t="2787" x="5003800" y="1895475"/>
          <p14:tracePt t="2795" x="5183188" y="1895475"/>
          <p14:tracePt t="2805" x="5411788" y="1895475"/>
          <p14:tracePt t="2811" x="5538788" y="1895475"/>
          <p14:tracePt t="2818" x="5708650" y="1895475"/>
          <p14:tracePt t="2827" x="5845175" y="1895475"/>
          <p14:tracePt t="2836" x="5964238" y="1895475"/>
          <p14:tracePt t="2843" x="6049963" y="1895475"/>
          <p14:tracePt t="2852" x="6091238" y="1885950"/>
          <p14:tracePt t="2860" x="6134100" y="1885950"/>
          <p14:tracePt t="2867" x="6159500" y="1878013"/>
          <p14:tracePt t="2875" x="6167438" y="1878013"/>
          <p14:tracePt t="2883" x="6176963" y="1878013"/>
          <p14:tracePt t="2971" x="6151563" y="1878013"/>
          <p14:tracePt t="2979" x="6126163" y="1878013"/>
          <p14:tracePt t="2987" x="6108700" y="1878013"/>
          <p14:tracePt t="2995" x="6100763" y="1878013"/>
          <p14:tracePt t="3091" x="6100763" y="1895475"/>
          <p14:tracePt t="3099" x="6100763" y="1903413"/>
          <p14:tracePt t="3107" x="6108700" y="1920875"/>
          <p14:tracePt t="3116" x="6126163" y="1938338"/>
          <p14:tracePt t="3124" x="6167438" y="1954213"/>
          <p14:tracePt t="3131" x="6202363" y="1963738"/>
          <p14:tracePt t="3139" x="6235700" y="1979613"/>
          <p14:tracePt t="3147" x="6286500" y="1989138"/>
          <p14:tracePt t="3155" x="6321425" y="1997075"/>
          <p14:tracePt t="3163" x="6329363" y="1997075"/>
          <p14:tracePt t="3171" x="6364288" y="1997075"/>
          <p14:tracePt t="3180" x="6380163" y="1997075"/>
          <p14:tracePt t="3187" x="6397625" y="1997075"/>
          <p14:tracePt t="3195" x="6430963" y="1997075"/>
          <p14:tracePt t="3203" x="6456363" y="1997075"/>
          <p14:tracePt t="3212" x="6473825" y="1997075"/>
          <p14:tracePt t="3219" x="6516688" y="1997075"/>
          <p14:tracePt t="3228" x="6550025" y="1997075"/>
          <p14:tracePt t="3235" x="6592888" y="1997075"/>
          <p14:tracePt t="3243" x="6635750" y="1997075"/>
          <p14:tracePt t="3251" x="6678613" y="1997075"/>
          <p14:tracePt t="3259" x="6737350" y="1997075"/>
          <p14:tracePt t="3268" x="6797675" y="1997075"/>
          <p14:tracePt t="3277" x="6856413" y="1997075"/>
          <p14:tracePt t="3283" x="6942138" y="1997075"/>
          <p14:tracePt t="3291" x="6992938" y="1997075"/>
          <p14:tracePt t="3299" x="7051675" y="1997075"/>
          <p14:tracePt t="3308" x="7094538" y="1997075"/>
          <p14:tracePt t="3316" x="7145338" y="1997075"/>
          <p14:tracePt t="3324" x="7196138" y="1997075"/>
          <p14:tracePt t="3331" x="7229475" y="1997075"/>
          <p14:tracePt t="3339" x="7264400" y="1997075"/>
          <p14:tracePt t="3347" x="7297738" y="1997075"/>
          <p14:tracePt t="3355" x="7323138" y="1997075"/>
          <p14:tracePt t="3364" x="7348538" y="1997075"/>
          <p14:tracePt t="3372" x="7391400" y="1997075"/>
          <p14:tracePt t="3380" x="7434263" y="1997075"/>
          <p14:tracePt t="3388" x="7510463" y="1997075"/>
          <p14:tracePt t="3395" x="7561263" y="1997075"/>
          <p14:tracePt t="3403" x="7621588" y="1997075"/>
          <p14:tracePt t="3411" x="7705725" y="1997075"/>
          <p14:tracePt t="3419" x="7781925" y="1971675"/>
          <p14:tracePt t="3427" x="7816850" y="1971675"/>
          <p14:tracePt t="3436" x="7859713" y="1971675"/>
          <p14:tracePt t="3443" x="7867650" y="1971675"/>
          <p14:tracePt t="3451" x="7900988" y="1971675"/>
          <p14:tracePt t="3459" x="7918450" y="1963738"/>
          <p14:tracePt t="3531" x="7910513" y="1963738"/>
          <p14:tracePt t="3541" x="7859713" y="1963738"/>
          <p14:tracePt t="3547" x="7816850" y="1963738"/>
          <p14:tracePt t="3555" x="7740650" y="1963738"/>
          <p14:tracePt t="3563" x="7654925" y="1963738"/>
          <p14:tracePt t="3571" x="7586663" y="1963738"/>
          <p14:tracePt t="3579" x="7545388" y="1963738"/>
          <p14:tracePt t="3587" x="7502525" y="1963738"/>
          <p14:tracePt t="3596" x="7451725" y="1963738"/>
          <p14:tracePt t="3603" x="7434263" y="1971675"/>
          <p14:tracePt t="3636" x="7434263" y="1979613"/>
          <p14:tracePt t="3668" x="7434263" y="1997075"/>
          <p14:tracePt t="3675" x="7477125" y="1997075"/>
          <p14:tracePt t="3684" x="7561263" y="1997075"/>
          <p14:tracePt t="3691" x="7688263" y="1997075"/>
          <p14:tracePt t="3700" x="7859713" y="1997075"/>
          <p14:tracePt t="3707" x="8096250" y="1997075"/>
          <p14:tracePt t="3715" x="8445500" y="1997075"/>
          <p14:tracePt t="3723" x="8904288" y="1997075"/>
          <p14:tracePt t="3731" x="9337675" y="1997075"/>
          <p14:tracePt t="3740" x="9736138" y="1997075"/>
          <p14:tracePt t="3747" x="10144125" y="1997075"/>
          <p14:tracePt t="3755" x="10483850" y="1997075"/>
          <p14:tracePt t="3763" x="10772775" y="1997075"/>
          <p14:tracePt t="3771" x="10952163" y="1997075"/>
          <p14:tracePt t="3779" x="11079163" y="1997075"/>
          <p14:tracePt t="3788" x="11180763" y="1997075"/>
          <p14:tracePt t="3796" x="11223625" y="1997075"/>
          <p14:tracePt t="3804" x="11231563" y="1997075"/>
          <p14:tracePt t="4211" x="11180763" y="2014538"/>
          <p14:tracePt t="4220" x="11104563" y="2022475"/>
          <p14:tracePt t="4228" x="10960100" y="2047875"/>
          <p14:tracePt t="4235" x="10841038" y="2090738"/>
          <p14:tracePt t="4243" x="10714038" y="2141538"/>
          <p14:tracePt t="4251" x="10509250" y="2200275"/>
          <p14:tracePt t="4260" x="10255250" y="2243138"/>
          <p14:tracePt t="4268" x="10017125" y="2319338"/>
          <p14:tracePt t="4276" x="9753600" y="2405063"/>
          <p14:tracePt t="4284" x="9490075" y="2489200"/>
          <p14:tracePt t="4290" x="9302750" y="2592388"/>
          <p14:tracePt t="4299" x="9082088" y="2686050"/>
          <p14:tracePt t="4307" x="8904288" y="2752725"/>
          <p14:tracePt t="4315" x="8658225" y="2846388"/>
          <p14:tracePt t="4324" x="8359775" y="2974975"/>
          <p14:tracePt t="4331" x="8012113" y="3101975"/>
          <p14:tracePt t="4339" x="7493000" y="3228975"/>
          <p14:tracePt t="4346" x="6958013" y="3348038"/>
          <p14:tracePt t="4356" x="6448425" y="3433763"/>
          <p14:tracePt t="4364" x="5972175" y="3492500"/>
          <p14:tracePt t="4373" x="5530850" y="3552825"/>
          <p14:tracePt t="4379" x="5165725" y="3603625"/>
          <p14:tracePt t="4387" x="4935538" y="3603625"/>
          <p14:tracePt t="4395" x="4757738" y="3603625"/>
          <p14:tracePt t="4403" x="4605338" y="3603625"/>
          <p14:tracePt t="4411" x="4494213" y="3603625"/>
          <p14:tracePt t="4420" x="4418013" y="3603625"/>
          <p14:tracePt t="4427" x="4392613" y="3611563"/>
          <p14:tracePt t="4436" x="4359275" y="3619500"/>
          <p14:tracePt t="4443" x="4359275" y="3629025"/>
          <p14:tracePt t="4451" x="4341813" y="3636963"/>
          <p14:tracePt t="4636" x="4332288" y="3636963"/>
          <p14:tracePt t="4644" x="4324350" y="3636963"/>
          <p14:tracePt t="4652" x="4306888" y="3636963"/>
          <p14:tracePt t="4658" x="4298950" y="3636963"/>
          <p14:tracePt t="4666" x="4291013" y="3619500"/>
          <p14:tracePt t="4675" x="4291013" y="3611563"/>
          <p14:tracePt t="4692" x="4291013" y="3603625"/>
          <p14:tracePt t="4700" x="4281488" y="3594100"/>
          <p14:tracePt t="4707" x="4273550" y="3578225"/>
          <p14:tracePt t="4715" x="4265613" y="3560763"/>
          <p14:tracePt t="4723" x="4256088" y="3543300"/>
          <p14:tracePt t="4732" x="4248150" y="3535363"/>
          <p14:tracePt t="4740" x="4248150" y="3502025"/>
          <p14:tracePt t="4748" x="4230688" y="3475038"/>
          <p14:tracePt t="4756" x="4214813" y="3441700"/>
          <p14:tracePt t="4763" x="4197350" y="3408363"/>
          <p14:tracePt t="4771" x="4162425" y="3355975"/>
          <p14:tracePt t="4779" x="4146550" y="3322638"/>
          <p14:tracePt t="4787" x="4121150" y="3297238"/>
          <p14:tracePt t="4795" x="4103688" y="3263900"/>
          <p14:tracePt t="4804" x="4078288" y="3238500"/>
          <p14:tracePt t="4811" x="4078288" y="3221038"/>
          <p14:tracePt t="4819" x="4070350" y="3186113"/>
          <p14:tracePt t="4827" x="4052888" y="3178175"/>
          <p14:tracePt t="4836" x="4044950" y="3160713"/>
          <p14:tracePt t="4843" x="4027488" y="3144838"/>
          <p14:tracePt t="4852" x="4010025" y="3127375"/>
          <p14:tracePt t="4860" x="4002088" y="3109913"/>
          <p14:tracePt t="4867" x="3976688" y="3084513"/>
          <p14:tracePt t="4875" x="3959225" y="3067050"/>
          <p14:tracePt t="4883" x="3933825" y="3059113"/>
          <p14:tracePt t="4891" x="3890963" y="3033713"/>
          <p14:tracePt t="4899" x="3865563" y="3016250"/>
          <p14:tracePt t="4907" x="3832225" y="2990850"/>
          <p14:tracePt t="4916" x="3771900" y="2957513"/>
          <p14:tracePt t="4923" x="3729038" y="2932113"/>
          <p14:tracePt t="4931" x="3670300" y="2897188"/>
          <p14:tracePt t="4939" x="3644900" y="2881313"/>
          <p14:tracePt t="4947" x="3602038" y="2855913"/>
          <p14:tracePt t="4955" x="3576638" y="2846388"/>
          <p14:tracePt t="4964" x="3551238" y="2830513"/>
          <p14:tracePt t="4971" x="3517900" y="2813050"/>
          <p14:tracePt t="4979" x="3482975" y="2805113"/>
          <p14:tracePt t="4986" x="3441700" y="2787650"/>
          <p14:tracePt t="4995" x="3373438" y="2770188"/>
          <p14:tracePt t="5003" x="3330575" y="2762250"/>
          <p14:tracePt t="5012" x="3244850" y="2744788"/>
          <p14:tracePt t="5020" x="3168650" y="2736850"/>
          <p14:tracePt t="5027" x="3109913" y="2736850"/>
          <p14:tracePt t="5035" x="3041650" y="2736850"/>
          <p14:tracePt t="5043" x="2998788" y="2736850"/>
          <p14:tracePt t="5052" x="2973388" y="2736850"/>
          <p14:tracePt t="5059" x="2940050" y="2736850"/>
          <p14:tracePt t="5068" x="2922588" y="2736850"/>
          <p14:tracePt t="5075" x="2914650" y="2736850"/>
          <p14:tracePt t="5091" x="2905125" y="2736850"/>
          <p14:tracePt t="5099" x="2905125" y="2744788"/>
          <p14:tracePt t="5115" x="2905125" y="2762250"/>
          <p14:tracePt t="5124" x="2914650" y="2778125"/>
          <p14:tracePt t="5131" x="2922588" y="2778125"/>
          <p14:tracePt t="5139" x="2930525" y="2787650"/>
          <p14:tracePt t="5155" x="2930525" y="2805113"/>
          <p14:tracePt t="5172" x="2940050" y="2805113"/>
          <p14:tracePt t="5203" x="2947988" y="2805113"/>
          <p14:tracePt t="5212" x="2947988" y="2813050"/>
          <p14:tracePt t="5235" x="2965450" y="2820988"/>
          <p14:tracePt t="5251" x="2973388" y="2820988"/>
          <p14:tracePt t="5267" x="2982913" y="2820988"/>
          <p14:tracePt t="5283" x="2998788" y="2820988"/>
          <p14:tracePt t="5307" x="3016250" y="2820988"/>
          <p14:tracePt t="5316" x="3024188" y="2830513"/>
          <p14:tracePt t="5332" x="3041650" y="2830513"/>
          <p14:tracePt t="5348" x="3049588" y="2830513"/>
          <p14:tracePt t="5580" x="3059113" y="2855913"/>
          <p14:tracePt t="5588" x="3067050" y="2855913"/>
          <p14:tracePt t="5596" x="3067050" y="2889250"/>
          <p14:tracePt t="5603" x="3074988" y="2922588"/>
          <p14:tracePt t="5611" x="3084513" y="2940050"/>
          <p14:tracePt t="5619" x="3092450" y="2974975"/>
          <p14:tracePt t="5627" x="3109913" y="3008313"/>
          <p14:tracePt t="5635" x="3117850" y="3041650"/>
          <p14:tracePt t="5644" x="3117850" y="3059113"/>
          <p14:tracePt t="5651" x="3117850" y="3067050"/>
          <p14:tracePt t="5659" x="3127375" y="3084513"/>
          <p14:tracePt t="5667" x="3127375" y="3094038"/>
          <p14:tracePt t="5675" x="3135313" y="3101975"/>
          <p14:tracePt t="5860" x="3143250" y="3101975"/>
          <p14:tracePt t="5900" x="3152775" y="3101975"/>
          <p14:tracePt t="5915" x="3168650" y="3101975"/>
          <p14:tracePt t="5931" x="3186113" y="3101975"/>
          <p14:tracePt t="5938" x="3219450" y="3101975"/>
          <p14:tracePt t="5948" x="3244850" y="3101975"/>
          <p14:tracePt t="5964" x="3254375" y="3101975"/>
          <p14:tracePt t="5971" x="3262313" y="3101975"/>
          <p14:tracePt t="5979" x="3270250" y="3101975"/>
          <p14:tracePt t="6219" x="3279775" y="3101975"/>
          <p14:tracePt t="6243" x="3279775" y="3094038"/>
          <p14:tracePt t="6251" x="3279775" y="3084513"/>
          <p14:tracePt t="6260" x="3279775" y="3076575"/>
          <p14:tracePt t="6276" x="3279775" y="3059113"/>
          <p14:tracePt t="6283" x="3279775" y="3051175"/>
          <p14:tracePt t="6291" x="3279775" y="3025775"/>
          <p14:tracePt t="6299" x="3279775" y="3008313"/>
          <p14:tracePt t="6307" x="3279775" y="2990850"/>
          <p14:tracePt t="6339" x="3279775" y="2982913"/>
          <p14:tracePt t="6355" x="3279775" y="2974975"/>
          <p14:tracePt t="6364" x="3279775" y="2965450"/>
          <p14:tracePt t="6372" x="3297238" y="2949575"/>
          <p14:tracePt t="6380" x="3305175" y="2940050"/>
          <p14:tracePt t="6387" x="3313113" y="2932113"/>
          <p14:tracePt t="6395" x="3338513" y="2914650"/>
          <p14:tracePt t="6403" x="3338513" y="2906713"/>
          <p14:tracePt t="6411" x="3355975" y="2906713"/>
          <p14:tracePt t="6420" x="3381375" y="2897188"/>
          <p14:tracePt t="6427" x="3398838" y="2881313"/>
          <p14:tracePt t="6437" x="3414713" y="2871788"/>
          <p14:tracePt t="6443" x="3441700" y="2863850"/>
          <p14:tracePt t="6451" x="3475038" y="2863850"/>
          <p14:tracePt t="6459" x="3517900" y="2863850"/>
          <p14:tracePt t="6467" x="3559175" y="2855913"/>
          <p14:tracePt t="6476" x="3644900" y="2830513"/>
          <p14:tracePt t="6485" x="3703638" y="2830513"/>
          <p14:tracePt t="6491" x="3781425" y="2820988"/>
          <p14:tracePt t="6499" x="3883025" y="2813050"/>
          <p14:tracePt t="6507" x="3992563" y="2787650"/>
          <p14:tracePt t="6515" x="4095750" y="2752725"/>
          <p14:tracePt t="6524" x="4197350" y="2744788"/>
          <p14:tracePt t="6531" x="4273550" y="2719388"/>
          <p14:tracePt t="6540" x="4332288" y="2719388"/>
          <p14:tracePt t="6547" x="4375150" y="2711450"/>
          <p14:tracePt t="6555" x="4410075" y="2711450"/>
          <p14:tracePt t="6563" x="4443413" y="2701925"/>
          <p14:tracePt t="6579" x="4451350" y="2701925"/>
          <p14:tracePt t="6587" x="4460875" y="2701925"/>
          <p14:tracePt t="6627" x="4468813" y="2701925"/>
          <p14:tracePt t="6636" x="4476750" y="2693988"/>
          <p14:tracePt t="6644" x="4476750" y="2686050"/>
          <p14:tracePt t="6651" x="4486275" y="2676525"/>
          <p14:tracePt t="6692" x="4486275" y="2660650"/>
          <p14:tracePt t="6707" x="4486275" y="2651125"/>
          <p14:tracePt t="6715" x="4486275" y="2643188"/>
          <p14:tracePt t="6723" x="4486275" y="2625725"/>
          <p14:tracePt t="6731" x="4486275" y="2608263"/>
          <p14:tracePt t="6739" x="4486275" y="2582863"/>
          <p14:tracePt t="6748" x="4486275" y="2574925"/>
          <p14:tracePt t="6756" x="4486275" y="2549525"/>
          <p14:tracePt t="6763" x="4486275" y="2524125"/>
          <p14:tracePt t="6771" x="4486275" y="2516188"/>
          <p14:tracePt t="6779" x="4486275" y="2481263"/>
          <p14:tracePt t="6788" x="4476750" y="2463800"/>
          <p14:tracePt t="6795" x="4468813" y="2438400"/>
          <p14:tracePt t="6804" x="4451350" y="2413000"/>
          <p14:tracePt t="6811" x="4435475" y="2413000"/>
          <p14:tracePt t="6819" x="4425950" y="2405063"/>
          <p14:tracePt t="6827" x="4418013" y="2387600"/>
          <p14:tracePt t="6835" x="4400550" y="2387600"/>
          <p14:tracePt t="6852" x="4367213" y="2387600"/>
          <p14:tracePt t="6860" x="4359275" y="2387600"/>
          <p14:tracePt t="6867" x="4341813" y="2387600"/>
          <p14:tracePt t="6875" x="4332288" y="2379663"/>
          <p14:tracePt t="6892" x="4306888" y="2379663"/>
          <p14:tracePt t="6900" x="4298950" y="2379663"/>
          <p14:tracePt t="6907" x="4291013" y="2379663"/>
          <p14:tracePt t="6915" x="4273550" y="2379663"/>
          <p14:tracePt t="6932" x="4265613" y="2379663"/>
          <p14:tracePt t="6964" x="4256088" y="2379663"/>
          <p14:tracePt t="6988" x="4256088" y="2387600"/>
          <p14:tracePt t="6996" x="4265613" y="2405063"/>
          <p14:tracePt t="7003" x="4281488" y="2413000"/>
          <p14:tracePt t="7012" x="4291013" y="2430463"/>
          <p14:tracePt t="7019" x="4316413" y="2438400"/>
          <p14:tracePt t="7027" x="4341813" y="2447925"/>
          <p14:tracePt t="7035" x="4349750" y="2447925"/>
          <p14:tracePt t="7044" x="4367213" y="2463800"/>
          <p14:tracePt t="7051" x="4384675" y="2463800"/>
          <p14:tracePt t="7068" x="4392613" y="2463800"/>
          <p14:tracePt t="7331" x="4410075" y="2463800"/>
          <p14:tracePt t="7339" x="4435475" y="2463800"/>
          <p14:tracePt t="7347" x="4486275" y="2463800"/>
          <p14:tracePt t="7355" x="4554538" y="2463800"/>
          <p14:tracePt t="7363" x="4673600" y="2463800"/>
          <p14:tracePt t="7372" x="4808538" y="2463800"/>
          <p14:tracePt t="7379" x="4962525" y="2463800"/>
          <p14:tracePt t="7388" x="5089525" y="2463800"/>
          <p14:tracePt t="7395" x="5284788" y="2463800"/>
          <p14:tracePt t="7403" x="5462588" y="2463800"/>
          <p14:tracePt t="7411" x="5632450" y="2463800"/>
          <p14:tracePt t="7420" x="5786438" y="2463800"/>
          <p14:tracePt t="7428" x="5913438" y="2463800"/>
          <p14:tracePt t="7436" x="5997575" y="2463800"/>
          <p14:tracePt t="7443" x="6083300" y="2463800"/>
          <p14:tracePt t="7451" x="6116638" y="2463800"/>
          <p14:tracePt t="7459" x="6142038" y="2463800"/>
          <p14:tracePt t="7468" x="6176963" y="2463800"/>
          <p14:tracePt t="7475" x="6194425" y="2463800"/>
          <p14:tracePt t="7483" x="6210300" y="2463800"/>
          <p14:tracePt t="7491" x="6219825" y="2463800"/>
          <p14:tracePt t="7507" x="6227763" y="2463800"/>
          <p14:tracePt t="7523" x="6235700" y="2463800"/>
          <p14:tracePt t="7595" x="6245225" y="2463800"/>
          <p14:tracePt t="7651" x="6261100" y="2463800"/>
          <p14:tracePt t="7675" x="6270625" y="2463800"/>
          <p14:tracePt t="7715" x="6296025" y="2463800"/>
          <p14:tracePt t="7780" x="6303963" y="2463800"/>
          <p14:tracePt t="7827" x="6311900" y="2463800"/>
          <p14:tracePt t="7899" x="6321425" y="2463800"/>
          <p14:tracePt t="7931" x="6329363" y="2463800"/>
          <p14:tracePt t="7940" x="6338888" y="2463800"/>
          <p14:tracePt t="7948" x="6346825" y="2463800"/>
          <p14:tracePt t="7956" x="6364288" y="2463800"/>
          <p14:tracePt t="7964" x="6372225" y="2463800"/>
          <p14:tracePt t="7971" x="6397625" y="2463800"/>
          <p14:tracePt t="7979" x="6430963" y="2463800"/>
          <p14:tracePt t="7987" x="6448425" y="2463800"/>
          <p14:tracePt t="7996" x="6491288" y="2463800"/>
          <p14:tracePt t="8003" x="6542088" y="2463800"/>
          <p14:tracePt t="8011" x="6610350" y="2463800"/>
          <p14:tracePt t="8019" x="6669088" y="2463800"/>
          <p14:tracePt t="8027" x="6737350" y="2463800"/>
          <p14:tracePt t="8035" x="6823075" y="2463800"/>
          <p14:tracePt t="8044" x="6932613" y="2463800"/>
          <p14:tracePt t="8052" x="7034213" y="2463800"/>
          <p14:tracePt t="8060" x="7145338" y="2463800"/>
          <p14:tracePt t="8068" x="7264400" y="2463800"/>
          <p14:tracePt t="8075" x="7373938" y="2455863"/>
          <p14:tracePt t="8083" x="7477125" y="2447925"/>
          <p14:tracePt t="8091" x="7578725" y="2430463"/>
          <p14:tracePt t="8099" x="7688263" y="2413000"/>
          <p14:tracePt t="8107" x="7832725" y="2397125"/>
          <p14:tracePt t="8115" x="7918450" y="2387600"/>
          <p14:tracePt t="8123" x="8020050" y="2379663"/>
          <p14:tracePt t="8130" x="8105775" y="2354263"/>
          <p14:tracePt t="8139" x="8164513" y="2354263"/>
          <p14:tracePt t="8147" x="8224838" y="2354263"/>
          <p14:tracePt t="8155" x="8266113" y="2354263"/>
          <p14:tracePt t="8163" x="8334375" y="2354263"/>
          <p14:tracePt t="8171" x="8394700" y="2354263"/>
          <p14:tracePt t="8179" x="8470900" y="2354263"/>
          <p14:tracePt t="8186" x="8555038" y="2354263"/>
          <p14:tracePt t="8195" x="8640763" y="2354263"/>
          <p14:tracePt t="8203" x="8709025" y="2344738"/>
          <p14:tracePt t="8211" x="8750300" y="2344738"/>
          <p14:tracePt t="8219" x="8785225" y="2344738"/>
          <p14:tracePt t="8228" x="8810625" y="2344738"/>
          <p14:tracePt t="8235" x="8818563" y="2344738"/>
          <p14:tracePt t="8243" x="8828088" y="2344738"/>
          <p14:tracePt t="8291" x="8836025" y="2344738"/>
          <p14:tracePt t="8307" x="8843963" y="2344738"/>
          <p14:tracePt t="8316" x="8861425" y="2336800"/>
          <p14:tracePt t="8324" x="8878888" y="2336800"/>
          <p14:tracePt t="8339" x="8894763" y="2336800"/>
          <p14:tracePt t="8356" x="8904288" y="2336800"/>
          <p14:tracePt t="8675" x="8912225" y="2336800"/>
          <p14:tracePt t="8701" x="8929688" y="2336800"/>
          <p14:tracePt t="8707" x="8937625" y="2336800"/>
          <p14:tracePt t="8715" x="8963025" y="2344738"/>
          <p14:tracePt t="8723" x="8980488" y="2354263"/>
          <p14:tracePt t="8731" x="9013825" y="2371725"/>
          <p14:tracePt t="8739" x="9048750" y="2387600"/>
          <p14:tracePt t="8748" x="9082088" y="2397125"/>
          <p14:tracePt t="8755" x="9117013" y="2413000"/>
          <p14:tracePt t="8763" x="9150350" y="2430463"/>
          <p14:tracePt t="8771" x="9183688" y="2438400"/>
          <p14:tracePt t="8779" x="9218613" y="2447925"/>
          <p14:tracePt t="8787" x="9236075" y="2455863"/>
          <p14:tracePt t="8795" x="9286875" y="2473325"/>
          <p14:tracePt t="8804" x="9302750" y="2481263"/>
          <p14:tracePt t="8811" x="9345613" y="2489200"/>
          <p14:tracePt t="8819" x="9371013" y="2489200"/>
          <p14:tracePt t="8827" x="9388475" y="2489200"/>
          <p14:tracePt t="8835" x="9413875" y="2489200"/>
          <p14:tracePt t="8844" x="9431338" y="2489200"/>
          <p14:tracePt t="8852" x="9456738" y="2489200"/>
          <p14:tracePt t="8860" x="9464675" y="2489200"/>
          <p14:tracePt t="8867" x="9472613" y="2489200"/>
          <p14:tracePt t="8875" x="9490075" y="2489200"/>
          <p14:tracePt t="8883" x="9507538" y="2489200"/>
          <p14:tracePt t="8892" x="9523413" y="2489200"/>
          <p14:tracePt t="8899" x="9532938" y="2489200"/>
          <p14:tracePt t="8908" x="9540875" y="2489200"/>
          <p14:tracePt t="8915" x="9558338" y="2489200"/>
          <p14:tracePt t="8923" x="9575800" y="2489200"/>
          <p14:tracePt t="8931" x="9591675" y="2489200"/>
          <p14:tracePt t="8948" x="9601200" y="2489200"/>
          <p14:tracePt t="8956" x="9609138" y="2489200"/>
          <p14:tracePt t="8964" x="9617075" y="2489200"/>
          <p14:tracePt t="9051" x="9591675" y="2489200"/>
          <p14:tracePt t="9060" x="9540875" y="2489200"/>
          <p14:tracePt t="9067" x="9482138" y="2489200"/>
          <p14:tracePt t="9075" x="9388475" y="2489200"/>
          <p14:tracePt t="9083" x="9286875" y="2489200"/>
          <p14:tracePt t="9091" x="9175750" y="2473325"/>
          <p14:tracePt t="9100" x="9039225" y="2447925"/>
          <p14:tracePt t="9107" x="8929688" y="2447925"/>
          <p14:tracePt t="9116" x="8828088" y="2438400"/>
          <p14:tracePt t="9124" x="8683625" y="2413000"/>
          <p14:tracePt t="9131" x="8572500" y="2405063"/>
          <p14:tracePt t="9139" x="8462963" y="2397125"/>
          <p14:tracePt t="9147" x="8266113" y="2397125"/>
          <p14:tracePt t="9156" x="8156575" y="2379663"/>
          <p14:tracePt t="9163" x="8037513" y="2344738"/>
          <p14:tracePt t="9172" x="7859713" y="2319338"/>
          <p14:tracePt t="9179" x="7740650" y="2319338"/>
          <p14:tracePt t="9187" x="7586663" y="2319338"/>
          <p14:tracePt t="9195" x="7502525" y="2293938"/>
          <p14:tracePt t="9203" x="7426325" y="2293938"/>
          <p14:tracePt t="9211" x="7340600" y="2293938"/>
          <p14:tracePt t="9220" x="7246938" y="2293938"/>
          <p14:tracePt t="9228" x="7145338" y="2293938"/>
          <p14:tracePt t="9234" x="7077075" y="2293938"/>
          <p14:tracePt t="9243" x="6992938" y="2293938"/>
          <p14:tracePt t="9251" x="6915150" y="2293938"/>
          <p14:tracePt t="9259" x="6823075" y="2293938"/>
          <p14:tracePt t="9267" x="6737350" y="2293938"/>
          <p14:tracePt t="9276" x="6653213" y="2293938"/>
          <p14:tracePt t="9284" x="6534150" y="2286000"/>
          <p14:tracePt t="9291" x="6405563" y="2286000"/>
          <p14:tracePt t="9299" x="6303963" y="2278063"/>
          <p14:tracePt t="9307" x="6194425" y="2260600"/>
          <p14:tracePt t="9316" x="6091238" y="2260600"/>
          <p14:tracePt t="9324" x="6007100" y="2260600"/>
          <p14:tracePt t="9332" x="5913438" y="2260600"/>
          <p14:tracePt t="9339" x="5827713" y="2260600"/>
          <p14:tracePt t="9347" x="5768975" y="2260600"/>
          <p14:tracePt t="9355" x="5692775" y="2260600"/>
          <p14:tracePt t="9364" x="5641975" y="2260600"/>
          <p14:tracePt t="9372" x="5581650" y="2260600"/>
          <p14:tracePt t="9380" x="5538788" y="2260600"/>
          <p14:tracePt t="9387" x="5480050" y="2260600"/>
          <p14:tracePt t="9395" x="5394325" y="2260600"/>
          <p14:tracePt t="9403" x="5335588" y="2260600"/>
          <p14:tracePt t="9411" x="5233988" y="2260600"/>
          <p14:tracePt t="9420" x="5140325" y="2260600"/>
          <p14:tracePt t="9427" x="5013325" y="2260600"/>
          <p14:tracePt t="9436" x="4910138" y="2260600"/>
          <p14:tracePt t="9443" x="4783138" y="2268538"/>
          <p14:tracePt t="9451" x="4699000" y="2303463"/>
          <p14:tracePt t="9459" x="4595813" y="2319338"/>
          <p14:tracePt t="9468" x="4494213" y="2354263"/>
          <p14:tracePt t="9476" x="4400550" y="2379663"/>
          <p14:tracePt t="9484" x="4324350" y="2413000"/>
          <p14:tracePt t="9491" x="4248150" y="2463800"/>
          <p14:tracePt t="9499" x="4214813" y="2498725"/>
          <p14:tracePt t="9507" x="4162425" y="2557463"/>
          <p14:tracePt t="9515" x="4121150" y="2608263"/>
          <p14:tracePt t="9524" x="4111625" y="2668588"/>
          <p14:tracePt t="9532" x="4095750" y="2727325"/>
          <p14:tracePt t="9540" x="4078288" y="2805113"/>
          <p14:tracePt t="9547" x="4078288" y="2881313"/>
          <p14:tracePt t="9555" x="4078288" y="2932113"/>
          <p14:tracePt t="9563" x="4070350" y="3008313"/>
          <p14:tracePt t="9572" x="4060825" y="3051175"/>
          <p14:tracePt t="9580" x="4060825" y="3101975"/>
          <p14:tracePt t="9588" x="4060825" y="3119438"/>
          <p14:tracePt t="9597" x="4060825" y="3135313"/>
          <p14:tracePt t="9620" x="4060825" y="3152775"/>
          <p14:tracePt t="9627" x="4095750" y="3152775"/>
          <p14:tracePt t="9635" x="4162425" y="3152775"/>
          <p14:tracePt t="9645" x="4273550" y="3152775"/>
          <p14:tracePt t="9651" x="4400550" y="3152775"/>
          <p14:tracePt t="9659" x="4554538" y="3152775"/>
          <p14:tracePt t="9667" x="4749800" y="3152775"/>
          <p14:tracePt t="9675" x="5003800" y="3152775"/>
          <p14:tracePt t="9684" x="5241925" y="3152775"/>
          <p14:tracePt t="9691" x="5530850" y="3152775"/>
          <p14:tracePt t="9700" x="5819775" y="3152775"/>
          <p14:tracePt t="9706" x="6134100" y="3152775"/>
          <p14:tracePt t="9715" x="6456363" y="3152775"/>
          <p14:tracePt t="9723" x="6770688" y="3152775"/>
          <p14:tracePt t="9731" x="7085013" y="3152775"/>
          <p14:tracePt t="9739" x="7408863" y="3152775"/>
          <p14:tracePt t="9747" x="7723188" y="3152775"/>
          <p14:tracePt t="9755" x="7986713" y="3152775"/>
          <p14:tracePt t="9763" x="8215313" y="3152775"/>
          <p14:tracePt t="9771" x="8420100" y="3152775"/>
          <p14:tracePt t="9779" x="8597900" y="3152775"/>
          <p14:tracePt t="9787" x="8750300" y="3152775"/>
          <p14:tracePt t="9795" x="8878888" y="3152775"/>
          <p14:tracePt t="9804" x="8988425" y="3152775"/>
          <p14:tracePt t="9811" x="9074150" y="3152775"/>
          <p14:tracePt t="9819" x="9175750" y="3152775"/>
          <p14:tracePt t="9827" x="9244013" y="3152775"/>
          <p14:tracePt t="9835" x="9320213" y="3152775"/>
          <p14:tracePt t="9843" x="9380538" y="3152775"/>
          <p14:tracePt t="9852" x="9421813" y="3152775"/>
          <p14:tracePt t="9861" x="9439275" y="3152775"/>
          <p14:tracePt t="9867" x="9464675" y="3152775"/>
          <p14:tracePt t="9875" x="9482138" y="3152775"/>
          <p14:tracePt t="9891" x="9490075" y="3152775"/>
          <p14:tracePt t="9899" x="9515475" y="3152775"/>
          <p14:tracePt t="9908" x="9523413" y="3152775"/>
          <p14:tracePt t="9915" x="9550400" y="3152775"/>
          <p14:tracePt t="9923" x="9558338" y="3152775"/>
          <p14:tracePt t="9931" x="9566275" y="3152775"/>
          <p14:tracePt t="9940" x="9591675" y="3144838"/>
          <p14:tracePt t="9947" x="9601200" y="3135313"/>
          <p14:tracePt t="9957" x="9617075" y="3127375"/>
          <p14:tracePt t="9964" x="9626600" y="3127375"/>
          <p14:tracePt t="9971" x="9634538" y="3109913"/>
          <p14:tracePt t="10035" x="9642475" y="3084513"/>
          <p14:tracePt t="10043" x="9642475" y="3076575"/>
          <p14:tracePt t="10052" x="9659938" y="3051175"/>
          <p14:tracePt t="10060" x="9667875" y="3033713"/>
          <p14:tracePt t="10068" x="9677400" y="3008313"/>
          <p14:tracePt t="10075" x="9685338" y="2990850"/>
          <p14:tracePt t="10083" x="9702800" y="2965450"/>
          <p14:tracePt t="10091" x="9710738" y="2932113"/>
          <p14:tracePt t="10100" x="9710738" y="2906713"/>
          <p14:tracePt t="10108" x="9710738" y="2881313"/>
          <p14:tracePt t="10116" x="9710738" y="2846388"/>
          <p14:tracePt t="10123" x="9710738" y="2830513"/>
          <p14:tracePt t="10131" x="9710738" y="2787650"/>
          <p14:tracePt t="10139" x="9710738" y="2762250"/>
          <p14:tracePt t="10147" x="9710738" y="2736850"/>
          <p14:tracePt t="10155" x="9710738" y="2711450"/>
          <p14:tracePt t="10164" x="9702800" y="2686050"/>
          <p14:tracePt t="10172" x="9702800" y="2676525"/>
          <p14:tracePt t="10179" x="9702800" y="2660650"/>
          <p14:tracePt t="10420" x="9694863" y="2651125"/>
          <p14:tracePt t="11436" x="9659938" y="2651125"/>
          <p14:tracePt t="11443" x="9558338" y="2651125"/>
          <p14:tracePt t="11451" x="9413875" y="2686050"/>
          <p14:tracePt t="11459" x="9201150" y="2744788"/>
          <p14:tracePt t="11467" x="8912225" y="2830513"/>
          <p14:tracePt t="11476" x="8572500" y="2914650"/>
          <p14:tracePt t="11484" x="8037513" y="2974975"/>
          <p14:tracePt t="11492" x="7545388" y="3016250"/>
          <p14:tracePt t="11499" x="7018338" y="3076575"/>
          <p14:tracePt t="11507" x="6542088" y="3135313"/>
          <p14:tracePt t="11515" x="6116638" y="3211513"/>
          <p14:tracePt t="11523" x="5726113" y="3271838"/>
          <p14:tracePt t="11531" x="5318125" y="3305175"/>
          <p14:tracePt t="11540" x="4919663" y="3382963"/>
          <p14:tracePt t="11547" x="4570413" y="3398838"/>
          <p14:tracePt t="11555" x="4298950" y="3416300"/>
          <p14:tracePt t="11563" x="4002088" y="3449638"/>
          <p14:tracePt t="11571" x="3789363" y="3467100"/>
          <p14:tracePt t="11579" x="3602038" y="3475038"/>
          <p14:tracePt t="11588" x="3475038" y="3509963"/>
          <p14:tracePt t="11596" x="3414713" y="3527425"/>
          <p14:tracePt t="11603" x="3373438" y="3535363"/>
          <p14:tracePt t="11611" x="3348038" y="3543300"/>
          <p14:tracePt t="11619" x="3322638" y="3552825"/>
          <p14:tracePt t="11635" x="3313113" y="3560763"/>
          <p14:tracePt t="11644" x="3313113" y="3568700"/>
          <p14:tracePt t="11676" x="3305175" y="3578225"/>
          <p14:tracePt t="11692" x="3287713" y="3578225"/>
          <p14:tracePt t="11700" x="3279775" y="3586163"/>
          <p14:tracePt t="11763" x="3270250" y="3586163"/>
          <p14:tracePt t="11771" x="3270250" y="3568700"/>
          <p14:tracePt t="11779" x="3270250" y="3552825"/>
          <p14:tracePt t="11787" x="3279775" y="3543300"/>
          <p14:tracePt t="11795" x="3279775" y="3527425"/>
          <p14:tracePt t="11804" x="3287713" y="3509963"/>
          <p14:tracePt t="11811" x="3297238" y="3492500"/>
          <p14:tracePt t="11819" x="3322638" y="3475038"/>
          <p14:tracePt t="11827" x="3355975" y="3459163"/>
          <p14:tracePt t="11835" x="3381375" y="3433763"/>
          <p14:tracePt t="11843" x="3406775" y="3408363"/>
          <p14:tracePt t="11851" x="3414713" y="3398838"/>
          <p14:tracePt t="11867" x="3424238" y="3390900"/>
          <p14:tracePt t="11875" x="3424238" y="3373438"/>
          <p14:tracePt t="11883" x="3424238" y="3365500"/>
          <p14:tracePt t="11891" x="3424238" y="3348038"/>
          <p14:tracePt t="11899" x="3406775" y="3330575"/>
          <p14:tracePt t="11907" x="3381375" y="3322638"/>
          <p14:tracePt t="11916" x="3348038" y="3314700"/>
          <p14:tracePt t="11923" x="3287713" y="3297238"/>
          <p14:tracePt t="11931" x="3244850" y="3297238"/>
          <p14:tracePt t="11939" x="3168650" y="3289300"/>
          <p14:tracePt t="11947" x="3127375" y="3289300"/>
          <p14:tracePt t="11956" x="3067050" y="3271838"/>
          <p14:tracePt t="11964" x="3008313" y="3271838"/>
          <p14:tracePt t="11971" x="2965450" y="3271838"/>
          <p14:tracePt t="11979" x="2914650" y="3271838"/>
          <p14:tracePt t="11987" x="2863850" y="3271838"/>
          <p14:tracePt t="11995" x="2795588" y="3271838"/>
          <p14:tracePt t="12003" x="2727325" y="3271838"/>
          <p14:tracePt t="12012" x="2668588" y="3271838"/>
          <p14:tracePt t="12020" x="2582863" y="3271838"/>
          <p14:tracePt t="12027" x="2540000" y="3271838"/>
          <p14:tracePt t="12035" x="2497138" y="3279775"/>
          <p14:tracePt t="12043" x="2489200" y="3297238"/>
          <p14:tracePt t="12052" x="2471738" y="3305175"/>
          <p14:tracePt t="12059" x="2463800" y="3322638"/>
          <p14:tracePt t="12068" x="2455863" y="3330575"/>
          <p14:tracePt t="12091" x="2455863" y="3348038"/>
          <p14:tracePt t="12099" x="2455863" y="3355975"/>
          <p14:tracePt t="12107" x="2497138" y="3373438"/>
          <p14:tracePt t="12116" x="2506663" y="3382963"/>
          <p14:tracePt t="12123" x="2540000" y="3408363"/>
          <p14:tracePt t="12131" x="2549525" y="3416300"/>
          <p14:tracePt t="12147" x="2574925" y="3424238"/>
          <p14:tracePt t="12156" x="2574925" y="3433763"/>
          <p14:tracePt t="12180" x="2582863" y="3433763"/>
          <p14:tracePt t="12611" x="2590800" y="3441700"/>
          <p14:tracePt t="12620" x="2590800" y="3459163"/>
          <p14:tracePt t="12627" x="2616200" y="3502025"/>
          <p14:tracePt t="12636" x="2625725" y="3543300"/>
          <p14:tracePt t="12642" x="2633663" y="3594100"/>
          <p14:tracePt t="12652" x="2659063" y="3654425"/>
          <p14:tracePt t="12659" x="2659063" y="3697288"/>
          <p14:tracePt t="12667" x="2659063" y="3730625"/>
          <p14:tracePt t="12675" x="2668588" y="3773488"/>
          <p14:tracePt t="12684" x="2676525" y="3798888"/>
          <p14:tracePt t="12692" x="2676525" y="3816350"/>
          <p14:tracePt t="12699" x="2676525" y="3832225"/>
          <p14:tracePt t="12788" x="2684463" y="3841750"/>
          <p14:tracePt t="13051" x="2701925" y="3841750"/>
          <p14:tracePt t="13060" x="2727325" y="3841750"/>
          <p14:tracePt t="13067" x="2770188" y="3824288"/>
          <p14:tracePt t="13075" x="2811463" y="3816350"/>
          <p14:tracePt t="13083" x="2863850" y="3790950"/>
          <p14:tracePt t="13091" x="2879725" y="3781425"/>
          <p14:tracePt t="13099" x="2940050" y="3773488"/>
          <p14:tracePt t="13108" x="2973388" y="3763963"/>
          <p14:tracePt t="13117" x="3033713" y="3748088"/>
          <p14:tracePt t="13123" x="3100388" y="3748088"/>
          <p14:tracePt t="13131" x="3135313" y="3730625"/>
          <p14:tracePt t="13139" x="3203575" y="3713163"/>
          <p14:tracePt t="13147" x="3244850" y="3705225"/>
          <p14:tracePt t="13155" x="3279775" y="3687763"/>
          <p14:tracePt t="13163" x="3305175" y="3687763"/>
          <p14:tracePt t="13172" x="3348038" y="3671888"/>
          <p14:tracePt t="13187" x="3373438" y="3671888"/>
          <p14:tracePt t="13195" x="3373438" y="3662363"/>
          <p14:tracePt t="13260" x="3373438" y="3654425"/>
          <p14:tracePt t="13268" x="3381375" y="3646488"/>
          <p14:tracePt t="13276" x="3389313" y="3636963"/>
          <p14:tracePt t="13307" x="3381375" y="3629025"/>
          <p14:tracePt t="13476" x="3363913" y="3629025"/>
          <p14:tracePt t="13491" x="3355975" y="3629025"/>
          <p14:tracePt t="13515" x="3373438" y="3629025"/>
          <p14:tracePt t="13523" x="3389313" y="3629025"/>
          <p14:tracePt t="13532" x="3449638" y="3629025"/>
          <p14:tracePt t="13540" x="3492500" y="3629025"/>
          <p14:tracePt t="13547" x="3551238" y="3629025"/>
          <p14:tracePt t="13555" x="3576638" y="3629025"/>
          <p14:tracePt t="13563" x="3619500" y="3629025"/>
          <p14:tracePt t="13571" x="3670300" y="3629025"/>
          <p14:tracePt t="13579" x="3678238" y="3629025"/>
          <p14:tracePt t="13588" x="3687763" y="3629025"/>
          <p14:tracePt t="13603" x="3703638" y="3629025"/>
          <p14:tracePt t="13611" x="3713163" y="3629025"/>
          <p14:tracePt t="13619" x="3746500" y="3629025"/>
          <p14:tracePt t="13627" x="3781425" y="3646488"/>
          <p14:tracePt t="13636" x="3822700" y="3646488"/>
          <p14:tracePt t="13644" x="3883025" y="3646488"/>
          <p14:tracePt t="13651" x="3951288" y="3646488"/>
          <p14:tracePt t="13659" x="4035425" y="3646488"/>
          <p14:tracePt t="13667" x="4121150" y="3646488"/>
          <p14:tracePt t="13675" x="4248150" y="3646488"/>
          <p14:tracePt t="13684" x="4332288" y="3646488"/>
          <p14:tracePt t="13692" x="4435475" y="3646488"/>
          <p14:tracePt t="13700" x="4545013" y="3646488"/>
          <p14:tracePt t="13707" x="4646613" y="3646488"/>
          <p14:tracePt t="13715" x="4724400" y="3646488"/>
          <p14:tracePt t="13723" x="4818063" y="3636963"/>
          <p14:tracePt t="13732" x="4919663" y="3619500"/>
          <p14:tracePt t="13739" x="5038725" y="3586163"/>
          <p14:tracePt t="13748" x="5106988" y="3578225"/>
          <p14:tracePt t="13755" x="5199063" y="3568700"/>
          <p14:tracePt t="13763" x="5267325" y="3560763"/>
          <p14:tracePt t="13771" x="5327650" y="3543300"/>
          <p14:tracePt t="13779" x="5378450" y="3535363"/>
          <p14:tracePt t="13788" x="5411788" y="3527425"/>
          <p14:tracePt t="13795" x="5437188" y="3517900"/>
          <p14:tracePt t="13804" x="5454650" y="3509963"/>
          <p14:tracePt t="13811" x="5472113" y="3492500"/>
          <p14:tracePt t="13819" x="5480050" y="3484563"/>
          <p14:tracePt t="13827" x="5487988" y="3475038"/>
          <p14:tracePt t="13851" x="5487988" y="3467100"/>
          <p14:tracePt t="13859" x="5487988" y="3441700"/>
          <p14:tracePt t="13867" x="5487988" y="3433763"/>
          <p14:tracePt t="13875" x="5480050" y="3424238"/>
          <p14:tracePt t="13883" x="5394325" y="3390900"/>
          <p14:tracePt t="13891" x="5310188" y="3390900"/>
          <p14:tracePt t="13900" x="5224463" y="3382963"/>
          <p14:tracePt t="13907" x="5140325" y="3382963"/>
          <p14:tracePt t="13915" x="5038725" y="3382963"/>
          <p14:tracePt t="13923" x="4953000" y="3382963"/>
          <p14:tracePt t="13931" x="4868863" y="3382963"/>
          <p14:tracePt t="13939" x="4826000" y="3382963"/>
          <p14:tracePt t="13947" x="4783138" y="3382963"/>
          <p14:tracePt t="13955" x="4757738" y="3382963"/>
          <p14:tracePt t="13964" x="4740275" y="3390900"/>
          <p14:tracePt t="14051" x="4740275" y="3398838"/>
          <p14:tracePt t="14060" x="4749800" y="3398838"/>
          <p14:tracePt t="14068" x="4765675" y="3398838"/>
          <p14:tracePt t="14075" x="4791075" y="3416300"/>
          <p14:tracePt t="14083" x="4818063" y="3424238"/>
          <p14:tracePt t="14091" x="4843463" y="3433763"/>
          <p14:tracePt t="14099" x="4859338" y="3433763"/>
          <p14:tracePt t="14107" x="4876800" y="3441700"/>
          <p14:tracePt t="14116" x="4902200" y="3449638"/>
          <p14:tracePt t="14123" x="4902200" y="3459163"/>
          <p14:tracePt t="14139" x="4910138" y="3459163"/>
          <p14:tracePt t="14147" x="4935538" y="3467100"/>
          <p14:tracePt t="14164" x="4945063" y="3467100"/>
          <p14:tracePt t="14171" x="4962525" y="3475038"/>
          <p14:tracePt t="14179" x="4970463" y="3475038"/>
          <p14:tracePt t="14187" x="5003800" y="3475038"/>
          <p14:tracePt t="14203" x="5029200" y="3492500"/>
          <p14:tracePt t="14219" x="5038725" y="3492500"/>
          <p14:tracePt t="14228" x="5046663" y="3492500"/>
          <p14:tracePt t="14259" x="5054600" y="3492500"/>
          <p14:tracePt t="14268" x="5064125" y="3492500"/>
          <p14:tracePt t="14283" x="5072063" y="3492500"/>
          <p14:tracePt t="14315" x="5089525" y="3492500"/>
          <p14:tracePt t="14339" x="5097463" y="3492500"/>
          <p14:tracePt t="14555" x="5106988" y="3492500"/>
          <p14:tracePt t="14636" x="5114925" y="3492500"/>
          <p14:tracePt t="14676" x="5114925" y="3502025"/>
          <p14:tracePt t="14692" x="5114925" y="3509963"/>
          <p14:tracePt t="14724" x="5106988" y="3527425"/>
          <p14:tracePt t="14747" x="5097463" y="3527425"/>
          <p14:tracePt t="14755" x="5089525" y="3527425"/>
          <p14:tracePt t="14771" x="5080000" y="3535363"/>
          <p14:tracePt t="14780" x="5072063" y="3535363"/>
          <p14:tracePt t="14787" x="5054600" y="3535363"/>
          <p14:tracePt t="14796" x="5038725" y="3543300"/>
          <p14:tracePt t="14803" x="5021263" y="3543300"/>
          <p14:tracePt t="14811" x="4995863" y="3543300"/>
          <p14:tracePt t="14819" x="4987925" y="3543300"/>
          <p14:tracePt t="14826" x="4970463" y="3543300"/>
          <p14:tracePt t="14835" x="4962525" y="3543300"/>
          <p14:tracePt t="14843" x="4953000" y="3543300"/>
          <p14:tracePt t="14852" x="4935538" y="3543300"/>
          <p14:tracePt t="14859" x="4927600" y="3543300"/>
          <p14:tracePt t="14866" x="4902200" y="3543300"/>
          <p14:tracePt t="14875" x="4894263" y="3543300"/>
          <p14:tracePt t="14899" x="4884738" y="3543300"/>
          <p14:tracePt t="15131" x="4894263" y="3552825"/>
          <p14:tracePt t="15139" x="4902200" y="3552825"/>
          <p14:tracePt t="15147" x="4919663" y="3552825"/>
          <p14:tracePt t="15155" x="4927600" y="3552825"/>
          <p14:tracePt t="15172" x="4945063" y="3560763"/>
          <p14:tracePt t="15179" x="4953000" y="3560763"/>
          <p14:tracePt t="15195" x="4962525" y="3560763"/>
          <p14:tracePt t="15203" x="4970463" y="3560763"/>
          <p14:tracePt t="15212" x="4978400" y="3560763"/>
          <p14:tracePt t="15228" x="4987925" y="3560763"/>
          <p14:tracePt t="15235" x="4995863" y="3560763"/>
          <p14:tracePt t="15251" x="5003800" y="3560763"/>
          <p14:tracePt t="15276" x="5013325" y="3560763"/>
          <p14:tracePt t="15283" x="5021263" y="3560763"/>
          <p14:tracePt t="15315" x="5038725" y="3552825"/>
          <p14:tracePt t="15332" x="5046663" y="3552825"/>
          <p14:tracePt t="15347" x="5054600" y="3552825"/>
          <p14:tracePt t="15356" x="5072063" y="3552825"/>
          <p14:tracePt t="15372" x="5080000" y="3552825"/>
          <p14:tracePt t="15380" x="5106988" y="3552825"/>
          <p14:tracePt t="15387" x="5114925" y="3552825"/>
          <p14:tracePt t="15403" x="5122863" y="3552825"/>
          <p14:tracePt t="16035" x="5132388" y="3552825"/>
          <p14:tracePt t="16043" x="5114925" y="3568700"/>
          <p14:tracePt t="16051" x="5089525" y="3586163"/>
          <p14:tracePt t="16060" x="5046663" y="3611563"/>
          <p14:tracePt t="16068" x="5013325" y="3636963"/>
          <p14:tracePt t="16074" x="4970463" y="3654425"/>
          <p14:tracePt t="16083" x="4927600" y="3671888"/>
          <p14:tracePt t="16091" x="4894263" y="3697288"/>
          <p14:tracePt t="16099" x="4868863" y="3705225"/>
          <p14:tracePt t="16107" x="4843463" y="3722688"/>
          <p14:tracePt t="16116" x="4833938" y="3730625"/>
          <p14:tracePt t="16123" x="4826000" y="3738563"/>
          <p14:tracePt t="16147" x="4818063" y="3738563"/>
          <p14:tracePt t="16163" x="4800600" y="3756025"/>
          <p14:tracePt t="16179" x="4800600" y="3773488"/>
          <p14:tracePt t="16195" x="4791075" y="3773488"/>
          <p14:tracePt t="16211" x="4783138" y="3781425"/>
          <p14:tracePt t="16227" x="4783138" y="3790950"/>
          <p14:tracePt t="16267" x="4783138" y="3798888"/>
          <p14:tracePt t="16276" x="4783138" y="3806825"/>
          <p14:tracePt t="16291" x="4808538" y="3824288"/>
          <p14:tracePt t="16299" x="4826000" y="3824288"/>
          <p14:tracePt t="16307" x="4843463" y="3824288"/>
          <p14:tracePt t="16316" x="4851400" y="3832225"/>
          <p14:tracePt t="16323" x="4859338" y="3832225"/>
          <p14:tracePt t="16339" x="4884738" y="3832225"/>
          <p14:tracePt t="16356" x="4894263" y="3841750"/>
          <p14:tracePt t="16362" x="4910138" y="3841750"/>
          <p14:tracePt t="16395" x="4919663" y="3841750"/>
          <p14:tracePt t="16468" x="4927600" y="3841750"/>
          <p14:tracePt t="17603" x="4953000" y="3841750"/>
          <p14:tracePt t="17611" x="4995863" y="3841750"/>
          <p14:tracePt t="17619" x="5054600" y="3841750"/>
          <p14:tracePt t="17627" x="5165725" y="3841750"/>
          <p14:tracePt t="17635" x="5310188" y="3841750"/>
          <p14:tracePt t="17643" x="5446713" y="3841750"/>
          <p14:tracePt t="17651" x="5641975" y="3841750"/>
          <p14:tracePt t="17659" x="5845175" y="3841750"/>
          <p14:tracePt t="17667" x="6108700" y="3841750"/>
          <p14:tracePt t="17675" x="6364288" y="3841750"/>
          <p14:tracePt t="17683" x="6567488" y="3841750"/>
          <p14:tracePt t="17692" x="6770688" y="3841750"/>
          <p14:tracePt t="17700" x="6915150" y="3841750"/>
          <p14:tracePt t="17706" x="7069138" y="3841750"/>
          <p14:tracePt t="17715" x="7196138" y="3841750"/>
          <p14:tracePt t="17723" x="7323138" y="3841750"/>
          <p14:tracePt t="17732" x="7477125" y="3841750"/>
          <p14:tracePt t="17740" x="7604125" y="3841750"/>
          <p14:tracePt t="17747" x="7715250" y="3841750"/>
          <p14:tracePt t="17756" x="7824788" y="3841750"/>
          <p14:tracePt t="17763" x="7926388" y="3841750"/>
          <p14:tracePt t="17771" x="8029575" y="3841750"/>
          <p14:tracePt t="17779" x="8080375" y="3841750"/>
          <p14:tracePt t="17787" x="8156575" y="3841750"/>
          <p14:tracePt t="17795" x="8199438" y="3841750"/>
          <p14:tracePt t="17804" x="8240713" y="3841750"/>
          <p14:tracePt t="17811" x="8283575" y="3841750"/>
          <p14:tracePt t="17819" x="8326438" y="3841750"/>
          <p14:tracePt t="17827" x="8377238" y="3841750"/>
          <p14:tracePt t="17835" x="8420100" y="3857625"/>
          <p14:tracePt t="17843" x="8496300" y="3875088"/>
          <p14:tracePt t="17852" x="8539163" y="3875088"/>
          <p14:tracePt t="17859" x="8597900" y="3883025"/>
          <p14:tracePt t="17866" x="8658225" y="3883025"/>
          <p14:tracePt t="17875" x="8716963" y="3883025"/>
          <p14:tracePt t="17883" x="8759825" y="3883025"/>
          <p14:tracePt t="17891" x="8793163" y="3883025"/>
          <p14:tracePt t="17899" x="8818563" y="3883025"/>
          <p14:tracePt t="17908" x="8853488" y="3875088"/>
          <p14:tracePt t="17915" x="8869363" y="3875088"/>
          <p14:tracePt t="17923" x="8894763" y="3867150"/>
          <p14:tracePt t="17939" x="8921750" y="3857625"/>
          <p14:tracePt t="17947" x="8947150" y="3857625"/>
          <p14:tracePt t="17956" x="8980488" y="3857625"/>
          <p14:tracePt t="17963" x="9039225" y="3857625"/>
          <p14:tracePt t="17971" x="9082088" y="3857625"/>
          <p14:tracePt t="17979" x="9150350" y="3857625"/>
          <p14:tracePt t="17987" x="9226550" y="3849688"/>
          <p14:tracePt t="17995" x="9312275" y="3824288"/>
          <p14:tracePt t="18003" x="9371013" y="3824288"/>
          <p14:tracePt t="18012" x="9431338" y="3816350"/>
          <p14:tracePt t="18019" x="9472613" y="3806825"/>
          <p14:tracePt t="18027" x="9523413" y="3798888"/>
          <p14:tracePt t="18035" x="9550400" y="3798888"/>
          <p14:tracePt t="18043" x="9566275" y="3781425"/>
          <p14:tracePt t="18051" x="9583738" y="3773488"/>
          <p14:tracePt t="18067" x="9601200" y="3763963"/>
          <p14:tracePt t="18075" x="9601200" y="3756025"/>
          <p14:tracePt t="18082" x="9601200" y="3748088"/>
          <p14:tracePt t="18091" x="9609138" y="3738563"/>
          <p14:tracePt t="18099" x="9609138" y="3722688"/>
          <p14:tracePt t="18107" x="9609138" y="3705225"/>
          <p14:tracePt t="18116" x="9634538" y="3671888"/>
          <p14:tracePt t="18123" x="9642475" y="3654425"/>
          <p14:tracePt t="18131" x="9652000" y="3619500"/>
          <p14:tracePt t="18139" x="9667875" y="3586163"/>
          <p14:tracePt t="18146" x="9667875" y="3552825"/>
          <p14:tracePt t="18155" x="9667875" y="3517900"/>
          <p14:tracePt t="18163" x="9667875" y="3475038"/>
          <p14:tracePt t="18172" x="9667875" y="3449638"/>
          <p14:tracePt t="18179" x="9659938" y="3416300"/>
          <p14:tracePt t="18186" x="9634538" y="3373438"/>
          <p14:tracePt t="18195" x="9601200" y="3330575"/>
          <p14:tracePt t="18202" x="9566275" y="3305175"/>
          <p14:tracePt t="18211" x="9532938" y="3297238"/>
          <p14:tracePt t="18219" x="9482138" y="3271838"/>
          <p14:tracePt t="18228" x="9456738" y="3263900"/>
          <p14:tracePt t="18235" x="9405938" y="3238500"/>
          <p14:tracePt t="18242" x="9353550" y="3221038"/>
          <p14:tracePt t="18251" x="9294813" y="3211513"/>
          <p14:tracePt t="18259" x="9251950" y="3195638"/>
          <p14:tracePt t="18267" x="9193213" y="3195638"/>
          <p14:tracePt t="18276" x="9117013" y="3178175"/>
          <p14:tracePt t="18283" x="9056688" y="3178175"/>
          <p14:tracePt t="18290" x="8972550" y="3170238"/>
          <p14:tracePt t="18299" x="8886825" y="3160713"/>
          <p14:tracePt t="18307" x="8785225" y="3160713"/>
          <p14:tracePt t="18315" x="8716963" y="3160713"/>
          <p14:tracePt t="18323" x="8674100" y="3160713"/>
          <p14:tracePt t="18332" x="8632825" y="3160713"/>
          <p14:tracePt t="18339" x="8597900" y="3160713"/>
          <p14:tracePt t="18347" x="8564563" y="3160713"/>
          <p14:tracePt t="18355" x="8529638" y="3160713"/>
          <p14:tracePt t="18364" x="8496300" y="3178175"/>
          <p14:tracePt t="18371" x="8470900" y="3186113"/>
          <p14:tracePt t="18380" x="8445500" y="3203575"/>
          <p14:tracePt t="18387" x="8420100" y="3211513"/>
          <p14:tracePt t="18395" x="8369300" y="3246438"/>
          <p14:tracePt t="18402" x="8334375" y="3271838"/>
          <p14:tracePt t="18411" x="8283575" y="3322638"/>
          <p14:tracePt t="18420" x="8240713" y="3373438"/>
          <p14:tracePt t="18428" x="8199438" y="3441700"/>
          <p14:tracePt t="18436" x="8181975" y="3492500"/>
          <p14:tracePt t="18443" x="8156575" y="3552825"/>
          <p14:tracePt t="18450" x="8147050" y="3594100"/>
          <p14:tracePt t="18459" x="8147050" y="3654425"/>
          <p14:tracePt t="18467" x="8147050" y="3697288"/>
          <p14:tracePt t="18476" x="8156575" y="3748088"/>
          <p14:tracePt t="18483" x="8189913" y="3781425"/>
          <p14:tracePt t="18492" x="8215313" y="3824288"/>
          <p14:tracePt t="18499" x="8258175" y="3875088"/>
          <p14:tracePt t="18507" x="8301038" y="3925888"/>
          <p14:tracePt t="18515" x="8334375" y="3960813"/>
          <p14:tracePt t="18524" x="8351838" y="3968750"/>
          <p14:tracePt t="18531" x="8394700" y="3994150"/>
          <p14:tracePt t="18540" x="8428038" y="4011613"/>
          <p14:tracePt t="18547" x="8478838" y="4019550"/>
          <p14:tracePt t="18555" x="8539163" y="4044950"/>
          <p14:tracePt t="18563" x="8605838" y="4044950"/>
          <p14:tracePt t="18571" x="8683625" y="4052888"/>
          <p14:tracePt t="18579" x="8742363" y="4052888"/>
          <p14:tracePt t="18587" x="8828088" y="4052888"/>
          <p14:tracePt t="18596" x="8894763" y="4052888"/>
          <p14:tracePt t="18603" x="8997950" y="4052888"/>
          <p14:tracePt t="18610" x="9099550" y="4052888"/>
          <p14:tracePt t="18619" x="9183688" y="4052888"/>
          <p14:tracePt t="18627" x="9251950" y="4052888"/>
          <p14:tracePt t="18635" x="9328150" y="4037013"/>
          <p14:tracePt t="18643" x="9371013" y="4027488"/>
          <p14:tracePt t="18651" x="9464675" y="3986213"/>
          <p14:tracePt t="18658" x="9507538" y="3976688"/>
          <p14:tracePt t="18667" x="9558338" y="3935413"/>
          <p14:tracePt t="18675" x="9626600" y="3892550"/>
          <p14:tracePt t="18683" x="9652000" y="3875088"/>
          <p14:tracePt t="18692" x="9685338" y="3841750"/>
          <p14:tracePt t="18700" x="9720263" y="3816350"/>
          <p14:tracePt t="18707" x="9745663" y="3790950"/>
          <p14:tracePt t="18715" x="9786938" y="3748088"/>
          <p14:tracePt t="18723" x="9812338" y="3713163"/>
          <p14:tracePt t="18731" x="9839325" y="3679825"/>
          <p14:tracePt t="18739" x="9855200" y="3654425"/>
          <p14:tracePt t="18748" x="9855200" y="3619500"/>
          <p14:tracePt t="18755" x="9855200" y="3594100"/>
          <p14:tracePt t="18763" x="9855200" y="3578225"/>
          <p14:tracePt t="18771" x="9855200" y="3543300"/>
          <p14:tracePt t="18779" x="9847263" y="3492500"/>
          <p14:tracePt t="18786" x="9812338" y="3449638"/>
          <p14:tracePt t="18796" x="9779000" y="3416300"/>
          <p14:tracePt t="18803" x="9761538" y="3398838"/>
          <p14:tracePt t="18811" x="9736138" y="3390900"/>
          <p14:tracePt t="18819" x="9720263" y="3382963"/>
          <p14:tracePt t="18827" x="9710738" y="3373438"/>
          <p14:tracePt t="18835" x="9694863" y="3373438"/>
          <p14:tracePt t="18844" x="9667875" y="3373438"/>
          <p14:tracePt t="18851" x="9634538" y="3373438"/>
          <p14:tracePt t="18859" x="9601200" y="3373438"/>
          <p14:tracePt t="18867" x="9575800" y="3373438"/>
          <p14:tracePt t="18875" x="9550400" y="3373438"/>
          <p14:tracePt t="18882" x="9523413" y="3373438"/>
          <p14:tracePt t="18892" x="9515475" y="3373438"/>
          <p14:tracePt t="18899" x="9490075" y="3373438"/>
          <p14:tracePt t="19796" x="9421813" y="3416300"/>
          <p14:tracePt t="19804" x="9294813" y="3517900"/>
          <p14:tracePt t="19811" x="9167813" y="3636963"/>
          <p14:tracePt t="19819" x="9013825" y="3763963"/>
          <p14:tracePt t="19827" x="8843963" y="3857625"/>
          <p14:tracePt t="19835" x="8674100" y="3960813"/>
          <p14:tracePt t="19843" x="8478838" y="4062413"/>
          <p14:tracePt t="19851" x="8291513" y="4146550"/>
          <p14:tracePt t="19859" x="8070850" y="4257675"/>
          <p14:tracePt t="19866" x="7799388" y="4376738"/>
          <p14:tracePt t="19875" x="7570788" y="4503738"/>
          <p14:tracePt t="19883" x="7256463" y="4708525"/>
          <p14:tracePt t="19891" x="7026275" y="4860925"/>
          <p14:tracePt t="19899" x="6831013" y="4962525"/>
          <p14:tracePt t="19908" x="6643688" y="5048250"/>
          <p14:tracePt t="19915" x="6516688" y="5099050"/>
          <p14:tracePt t="19922" x="6397625" y="5149850"/>
          <p14:tracePt t="19930" x="6296025" y="5167313"/>
          <p14:tracePt t="19939" x="6219825" y="5200650"/>
          <p14:tracePt t="19947" x="6134100" y="5226050"/>
          <p14:tracePt t="19955" x="6075363" y="5243513"/>
          <p14:tracePt t="19963" x="5997575" y="5251450"/>
          <p14:tracePt t="19971" x="5913438" y="5260975"/>
          <p14:tracePt t="19979" x="5837238" y="5276850"/>
          <p14:tracePt t="19987" x="5751513" y="5276850"/>
          <p14:tracePt t="19995" x="5675313" y="5294313"/>
          <p14:tracePt t="20004" x="5591175" y="5294313"/>
          <p14:tracePt t="20012" x="5522913" y="5294313"/>
          <p14:tracePt t="20019" x="5437188" y="5294313"/>
          <p14:tracePt t="20027" x="5378450" y="5294313"/>
          <p14:tracePt t="20035" x="5292725" y="5294313"/>
          <p14:tracePt t="20043" x="5208588" y="5294313"/>
          <p14:tracePt t="20051" x="5106988" y="5294313"/>
          <p14:tracePt t="20060" x="5013325" y="5294313"/>
          <p14:tracePt t="20067" x="4927600" y="5294313"/>
          <p14:tracePt t="20075" x="4800600" y="5294313"/>
          <p14:tracePt t="20083" x="4714875" y="5294313"/>
          <p14:tracePt t="20091" x="4613275" y="5294313"/>
          <p14:tracePt t="20099" x="4511675" y="5294313"/>
          <p14:tracePt t="20107" x="4443413" y="5294313"/>
          <p14:tracePt t="20116" x="4341813" y="5294313"/>
          <p14:tracePt t="20123" x="4291013" y="5294313"/>
          <p14:tracePt t="20131" x="4187825" y="5294313"/>
          <p14:tracePt t="20139" x="4060825" y="5294313"/>
          <p14:tracePt t="20147" x="3941763" y="5260975"/>
          <p14:tracePt t="20155" x="3832225" y="5235575"/>
          <p14:tracePt t="20163" x="3713163" y="5192713"/>
          <p14:tracePt t="20172" x="3568700" y="5149850"/>
          <p14:tracePt t="20179" x="3441700" y="5116513"/>
          <p14:tracePt t="20187" x="3322638" y="5091113"/>
          <p14:tracePt t="20194" x="3219450" y="5056188"/>
          <p14:tracePt t="20203" x="3160713" y="5038725"/>
          <p14:tracePt t="20211" x="3109913" y="5022850"/>
          <p14:tracePt t="20219" x="3067050" y="5013325"/>
          <p14:tracePt t="20227" x="3033713" y="5013325"/>
          <p14:tracePt t="20235" x="3008313" y="4997450"/>
          <p14:tracePt t="20242" x="2990850" y="4997450"/>
          <p14:tracePt t="20251" x="2973388" y="4997450"/>
          <p14:tracePt t="20259" x="2947988" y="4997450"/>
          <p14:tracePt t="20267" x="2940050" y="4979988"/>
          <p14:tracePt t="20275" x="2914650" y="4972050"/>
          <p14:tracePt t="20283" x="2879725" y="4972050"/>
          <p14:tracePt t="20291" x="2854325" y="4962525"/>
          <p14:tracePt t="20299" x="2811463" y="4937125"/>
          <p14:tracePt t="20307" x="2778125" y="4937125"/>
          <p14:tracePt t="20315" x="2735263" y="4929188"/>
          <p14:tracePt t="20323" x="2701925" y="4911725"/>
          <p14:tracePt t="20331" x="2684463" y="4911725"/>
          <p14:tracePt t="20339" x="2668588" y="4911725"/>
          <p14:tracePt t="20347" x="2651125" y="4911725"/>
          <p14:tracePt t="20355" x="2641600" y="4911725"/>
          <p14:tracePt t="20644" x="2651125" y="4911725"/>
          <p14:tracePt t="20652" x="2668588" y="4911725"/>
          <p14:tracePt t="20659" x="2693988" y="4911725"/>
          <p14:tracePt t="20667" x="2709863" y="4911725"/>
          <p14:tracePt t="20675" x="2735263" y="4911725"/>
          <p14:tracePt t="20683" x="2744788" y="4911725"/>
          <p14:tracePt t="20692" x="2760663" y="4894263"/>
          <p14:tracePt t="20699" x="2770188" y="4894263"/>
          <p14:tracePt t="20715" x="2778125" y="4894263"/>
          <p14:tracePt t="20731" x="2803525" y="4886325"/>
          <p14:tracePt t="20756" x="2820988" y="4878388"/>
          <p14:tracePt t="20763" x="2838450" y="4878388"/>
          <p14:tracePt t="20771" x="2846388" y="4878388"/>
          <p14:tracePt t="20779" x="2871788" y="4878388"/>
          <p14:tracePt t="20787" x="2879725" y="4878388"/>
          <p14:tracePt t="20819" x="2897188" y="4878388"/>
          <p14:tracePt t="20867" x="2905125" y="4878388"/>
          <p14:tracePt t="20891" x="2914650" y="4878388"/>
          <p14:tracePt t="20899" x="2930525" y="4878388"/>
          <p14:tracePt t="20906" x="2947988" y="4878388"/>
          <p14:tracePt t="20915" x="2973388" y="4878388"/>
          <p14:tracePt t="20930" x="2998788" y="4878388"/>
          <p14:tracePt t="20939" x="3008313" y="4878388"/>
          <p14:tracePt t="20947" x="3024188" y="4878388"/>
          <p14:tracePt t="20955" x="3041650" y="4878388"/>
          <p14:tracePt t="20963" x="3049588" y="4878388"/>
          <p14:tracePt t="20971" x="3074988" y="4878388"/>
          <p14:tracePt t="20978" x="3084513" y="4878388"/>
          <p14:tracePt t="20987" x="3109913" y="4878388"/>
          <p14:tracePt t="20995" x="3127375" y="4878388"/>
          <p14:tracePt t="21004" x="3143250" y="4878388"/>
          <p14:tracePt t="21010" x="3152775" y="4878388"/>
          <p14:tracePt t="21020" x="3160713" y="4878388"/>
          <p14:tracePt t="21026" x="3168650" y="4878388"/>
          <p14:tracePt t="21043" x="3178175" y="4878388"/>
          <p14:tracePt t="21099" x="3186113" y="4878388"/>
          <p14:tracePt t="21667" x="3186113" y="4903788"/>
          <p14:tracePt t="21675" x="3186113" y="4937125"/>
          <p14:tracePt t="21684" x="3178175" y="4979988"/>
          <p14:tracePt t="21691" x="3168650" y="5005388"/>
          <p14:tracePt t="21700" x="3168650" y="5022850"/>
          <p14:tracePt t="21707" x="3135313" y="5073650"/>
          <p14:tracePt t="21715" x="3127375" y="5091113"/>
          <p14:tracePt t="21722" x="3117850" y="5116513"/>
          <p14:tracePt t="21731" x="3109913" y="5157788"/>
          <p14:tracePt t="21739" x="3109913" y="5175250"/>
          <p14:tracePt t="21747" x="3109913" y="5200650"/>
          <p14:tracePt t="21755" x="3092450" y="5208588"/>
          <p14:tracePt t="21763" x="3084513" y="5218113"/>
          <p14:tracePt t="21779" x="3074988" y="5226050"/>
          <p14:tracePt t="21787" x="3074988" y="5235575"/>
          <p14:tracePt t="21795" x="3059113" y="5243513"/>
          <p14:tracePt t="21827" x="3041650" y="5251450"/>
          <p14:tracePt t="21867" x="3033713" y="5251450"/>
          <p14:tracePt t="21875" x="3008313" y="5251450"/>
          <p14:tracePt t="21882" x="2990850" y="5243513"/>
          <p14:tracePt t="21891" x="2930525" y="5218113"/>
          <p14:tracePt t="21899" x="2905125" y="5192713"/>
          <p14:tracePt t="21907" x="2879725" y="5157788"/>
          <p14:tracePt t="21915" x="2838450" y="5106988"/>
          <p14:tracePt t="21922" x="2811463" y="5048250"/>
          <p14:tracePt t="21931" x="2778125" y="4972050"/>
          <p14:tracePt t="21939" x="2735263" y="4903788"/>
          <p14:tracePt t="21947" x="2693988" y="4852988"/>
          <p14:tracePt t="21956" x="2684463" y="4835525"/>
          <p14:tracePt t="21963" x="2676525" y="4835525"/>
          <p14:tracePt t="21971" x="2676525" y="4818063"/>
          <p14:tracePt t="21979" x="2668588" y="4810125"/>
          <p14:tracePt t="21987" x="2659063" y="4810125"/>
          <p14:tracePt t="21995" x="2651125" y="4810125"/>
          <p14:tracePt t="22060" x="2651125" y="4827588"/>
          <p14:tracePt t="22068" x="2651125" y="4835525"/>
          <p14:tracePt t="22075" x="2651125" y="4852988"/>
          <p14:tracePt t="22083" x="2651125" y="4868863"/>
          <p14:tracePt t="22090" x="2651125" y="4894263"/>
          <p14:tracePt t="22100" x="2651125" y="4911725"/>
          <p14:tracePt t="22107" x="2651125" y="4929188"/>
          <p14:tracePt t="22116" x="2651125" y="4946650"/>
          <p14:tracePt t="22123" x="2651125" y="4954588"/>
          <p14:tracePt t="22131" x="2651125" y="4962525"/>
          <p14:tracePt t="22138" x="2651125" y="4979988"/>
          <p14:tracePt t="22147" x="2651125" y="4987925"/>
          <p14:tracePt t="22164" x="2651125" y="5013325"/>
          <p14:tracePt t="22171" x="2651125" y="5022850"/>
          <p14:tracePt t="22179" x="2668588" y="5038725"/>
          <p14:tracePt t="22187" x="2676525" y="5056188"/>
          <p14:tracePt t="22194" x="2684463" y="5073650"/>
          <p14:tracePt t="22203" x="2701925" y="5091113"/>
          <p14:tracePt t="22211" x="2709863" y="5106988"/>
          <p14:tracePt t="22219" x="2719388" y="5132388"/>
          <p14:tracePt t="22228" x="2735263" y="5157788"/>
          <p14:tracePt t="22235" x="2752725" y="5175250"/>
          <p14:tracePt t="22251" x="2760663" y="5183188"/>
          <p14:tracePt t="22267" x="2770188" y="5200650"/>
          <p14:tracePt t="22275" x="2778125" y="5208588"/>
          <p14:tracePt t="22283" x="2786063" y="5218113"/>
          <p14:tracePt t="22299" x="2795588" y="5226050"/>
          <p14:tracePt t="22347" x="2786063" y="5235575"/>
          <p14:tracePt t="22354" x="2778125" y="5235575"/>
          <p14:tracePt t="22619" x="2778125" y="5218113"/>
          <p14:tracePt t="22627" x="2770188" y="5200650"/>
          <p14:tracePt t="22645" x="2760663" y="5200650"/>
          <p14:tracePt t="22651" x="2752725" y="5192713"/>
          <p14:tracePt t="22676" x="2752725" y="5183188"/>
          <p14:tracePt t="22682" x="2744788" y="5183188"/>
          <p14:tracePt t="22771" x="2735263" y="5175250"/>
          <p14:tracePt t="22796" x="2727325" y="5167313"/>
          <p14:tracePt t="22804" x="2719388" y="5157788"/>
          <p14:tracePt t="22811" x="2709863" y="5149850"/>
          <p14:tracePt t="22819" x="2701925" y="5141913"/>
          <p14:tracePt t="22827" x="2693988" y="5116513"/>
          <p14:tracePt t="22835" x="2684463" y="5099050"/>
          <p14:tracePt t="22843" x="2668588" y="5073650"/>
          <p14:tracePt t="22851" x="2659063" y="5056188"/>
          <p14:tracePt t="22860" x="2633663" y="5013325"/>
          <p14:tracePt t="22867" x="2616200" y="4979988"/>
          <p14:tracePt t="22875" x="2600325" y="4937125"/>
          <p14:tracePt t="22883" x="2565400" y="4903788"/>
          <p14:tracePt t="22891" x="2549525" y="4878388"/>
          <p14:tracePt t="22899" x="2524125" y="4843463"/>
          <p14:tracePt t="22908" x="2514600" y="4835525"/>
          <p14:tracePt t="22915" x="2514600" y="4827588"/>
          <p14:tracePt t="22923" x="2506663" y="4818063"/>
          <p14:tracePt t="22995" x="2514600" y="4843463"/>
          <p14:tracePt t="23003" x="2549525" y="4911725"/>
          <p14:tracePt t="23012" x="2565400" y="4946650"/>
          <p14:tracePt t="23019" x="2574925" y="4987925"/>
          <p14:tracePt t="23027" x="2608263" y="5038725"/>
          <p14:tracePt t="23034" x="2625725" y="5091113"/>
          <p14:tracePt t="23042" x="2641600" y="5124450"/>
          <p14:tracePt t="23050" x="2659063" y="5157788"/>
          <p14:tracePt t="23059" x="2668588" y="5183188"/>
          <p14:tracePt t="23067" x="2668588" y="5200650"/>
          <p14:tracePt t="23075" x="2684463" y="5218113"/>
          <p14:tracePt t="23100" x="2684463" y="5226050"/>
          <p14:tracePt t="23107" x="2693988" y="5235575"/>
          <p14:tracePt t="23131" x="2693988" y="5243513"/>
          <p14:tracePt t="23148" x="2693988" y="5251450"/>
          <p14:tracePt t="23164" x="2701925" y="5251450"/>
          <p14:tracePt t="23180" x="2709863" y="5260975"/>
          <p14:tracePt t="23204" x="2709863" y="5268913"/>
          <p14:tracePt t="23228" x="2719388" y="5276850"/>
          <p14:tracePt t="23332" x="2719388" y="5286375"/>
          <p14:tracePt t="23380" x="2709863" y="5286375"/>
          <p14:tracePt t="23387" x="2701925" y="5286375"/>
          <p14:tracePt t="23395" x="2684463" y="5286375"/>
          <p14:tracePt t="23403" x="2676525" y="5276850"/>
          <p14:tracePt t="23411" x="2659063" y="5276850"/>
          <p14:tracePt t="23418" x="2651125" y="5268913"/>
          <p14:tracePt t="23427" x="2641600" y="5268913"/>
          <p14:tracePt t="23435" x="2641600" y="5260975"/>
          <p14:tracePt t="23443" x="2633663" y="5260975"/>
          <p14:tracePt t="23476" x="2625725" y="5260975"/>
          <p14:tracePt t="23499" x="2616200" y="5251450"/>
          <p14:tracePt t="23533" x="2600325" y="5251450"/>
          <p14:tracePt t="23539" x="2590800" y="5243513"/>
          <p14:tracePt t="23635" x="2600325" y="5243513"/>
          <p14:tracePt t="23644" x="2608263" y="5243513"/>
          <p14:tracePt t="23651" x="2625725" y="5243513"/>
          <p14:tracePt t="23659" x="2659063" y="5243513"/>
          <p14:tracePt t="23667" x="2668588" y="5243513"/>
          <p14:tracePt t="23675" x="2709863" y="5243513"/>
          <p14:tracePt t="23683" x="2744788" y="5243513"/>
          <p14:tracePt t="23691" x="2786063" y="5243513"/>
          <p14:tracePt t="23700" x="2820988" y="5243513"/>
          <p14:tracePt t="23707" x="2828925" y="5243513"/>
          <p14:tracePt t="23715" x="2854325" y="5235575"/>
          <p14:tracePt t="23724" x="2863850" y="5235575"/>
          <p14:tracePt t="23732" x="2871788" y="5235575"/>
          <p14:tracePt t="23738" x="2879725" y="5235575"/>
          <p14:tracePt t="23748" x="2897188" y="5226050"/>
          <p14:tracePt t="23771" x="2914650" y="5226050"/>
          <p14:tracePt t="23779" x="2930525" y="5226050"/>
          <p14:tracePt t="23797" x="2947988" y="5226050"/>
          <p14:tracePt t="23804" x="2965450" y="5218113"/>
          <p14:tracePt t="24060" x="2982913" y="5218113"/>
          <p14:tracePt t="24092" x="2990850" y="5218113"/>
          <p14:tracePt t="24124" x="2998788" y="5218113"/>
          <p14:tracePt t="24139" x="3008313" y="5218113"/>
          <p14:tracePt t="24179" x="3016250" y="5218113"/>
          <p14:tracePt t="24211" x="3024188" y="5218113"/>
          <p14:tracePt t="24220" x="3033713" y="5218113"/>
          <p14:tracePt t="24228" x="3041650" y="5218113"/>
          <p14:tracePt t="24235" x="3049588" y="5218113"/>
          <p14:tracePt t="24243" x="3059113" y="5218113"/>
          <p14:tracePt t="24267" x="3074988" y="5218113"/>
          <p14:tracePt t="24291" x="3084513" y="5218113"/>
          <p14:tracePt t="24299" x="3109913" y="5218113"/>
          <p14:tracePt t="24315" x="3117850" y="5218113"/>
          <p14:tracePt t="24323" x="3127375" y="5218113"/>
          <p14:tracePt t="24332" x="3135313" y="5218113"/>
          <p14:tracePt t="24347" x="3143250" y="5218113"/>
          <p14:tracePt t="24507" x="3152775" y="5218113"/>
          <p14:tracePt t="24532" x="3178175" y="5218113"/>
          <p14:tracePt t="24540" x="3186113" y="5218113"/>
          <p14:tracePt t="24547" x="3211513" y="5218113"/>
          <p14:tracePt t="24555" x="3228975" y="5218113"/>
          <p14:tracePt t="24563" x="3254375" y="5218113"/>
          <p14:tracePt t="24571" x="3287713" y="5218113"/>
          <p14:tracePt t="24579" x="3330575" y="5218113"/>
          <p14:tracePt t="24587" x="3373438" y="5218113"/>
          <p14:tracePt t="24596" x="3432175" y="5218113"/>
          <p14:tracePt t="24602" x="3492500" y="5218113"/>
          <p14:tracePt t="24610" x="3576638" y="5200650"/>
          <p14:tracePt t="24619" x="3652838" y="5192713"/>
          <p14:tracePt t="24627" x="3763963" y="5192713"/>
          <p14:tracePt t="24635" x="3865563" y="5192713"/>
          <p14:tracePt t="24643" x="3959225" y="5192713"/>
          <p14:tracePt t="24651" x="4035425" y="5192713"/>
          <p14:tracePt t="24658" x="4060825" y="5192713"/>
          <p14:tracePt t="24667" x="4086225" y="5192713"/>
          <p14:tracePt t="24684" x="4103688" y="5183188"/>
          <p14:tracePt t="24964" x="4121150" y="5183188"/>
          <p14:tracePt t="24996" x="4129088" y="5183188"/>
          <p14:tracePt t="25019" x="4154488" y="5183188"/>
          <p14:tracePt t="25035" x="4162425" y="5183188"/>
          <p14:tracePt t="25042" x="4171950" y="5183188"/>
          <p14:tracePt t="25060" x="4179888" y="5183188"/>
          <p14:tracePt t="25068" x="4187825" y="5183188"/>
          <p14:tracePt t="25083" x="4197350" y="5183188"/>
          <p14:tracePt t="25147" x="4205288" y="5183188"/>
          <p14:tracePt t="25347" x="4214813" y="5183188"/>
          <p14:tracePt t="25354" x="4222750" y="5183188"/>
          <p14:tracePt t="25372" x="4230688" y="5183188"/>
          <p14:tracePt t="25395" x="4240213" y="5183188"/>
          <p14:tracePt t="25652" x="4248150" y="5183188"/>
          <p14:tracePt t="25676" x="4265613" y="5183188"/>
          <p14:tracePt t="25683" x="4306888" y="5183188"/>
          <p14:tracePt t="25692" x="4341813" y="5183188"/>
          <p14:tracePt t="25700" x="4367213" y="5183188"/>
          <p14:tracePt t="25706" x="4410075" y="5183188"/>
          <p14:tracePt t="25714" x="4468813" y="5183188"/>
          <p14:tracePt t="25723" x="4570413" y="5157788"/>
          <p14:tracePt t="25731" x="4630738" y="5157788"/>
          <p14:tracePt t="25739" x="4689475" y="5149850"/>
          <p14:tracePt t="25746" x="4732338" y="5149850"/>
          <p14:tracePt t="25755" x="4765675" y="5149850"/>
          <p14:tracePt t="25762" x="4808538" y="5149850"/>
          <p14:tracePt t="25770" x="4843463" y="5149850"/>
          <p14:tracePt t="25779" x="4884738" y="5157788"/>
          <p14:tracePt t="25788" x="4919663" y="5167313"/>
          <p14:tracePt t="25795" x="4945063" y="5167313"/>
          <p14:tracePt t="25803" x="4978400" y="5175250"/>
          <p14:tracePt t="25811" x="5003800" y="5175250"/>
          <p14:tracePt t="25819" x="5029200" y="5192713"/>
          <p14:tracePt t="25827" x="5054600" y="5192713"/>
          <p14:tracePt t="25835" x="5089525" y="5200650"/>
          <p14:tracePt t="25843" x="5114925" y="5200650"/>
          <p14:tracePt t="25851" x="5157788" y="5200650"/>
          <p14:tracePt t="25859" x="5199063" y="5200650"/>
          <p14:tracePt t="25867" x="5259388" y="5200650"/>
          <p14:tracePt t="25875" x="5318125" y="5200650"/>
          <p14:tracePt t="25883" x="5378450" y="5200650"/>
          <p14:tracePt t="25891" x="5462588" y="5200650"/>
          <p14:tracePt t="25899" x="5530850" y="5200650"/>
          <p14:tracePt t="25907" x="5607050" y="5200650"/>
          <p14:tracePt t="25915" x="5675313" y="5200650"/>
          <p14:tracePt t="25922" x="5735638" y="5200650"/>
          <p14:tracePt t="25930" x="5819775" y="5200650"/>
          <p14:tracePt t="25939" x="5888038" y="5200650"/>
          <p14:tracePt t="25947" x="6007100" y="5200650"/>
          <p14:tracePt t="25955" x="6116638" y="5200650"/>
          <p14:tracePt t="25963" x="6184900" y="5200650"/>
          <p14:tracePt t="25971" x="6270625" y="5200650"/>
          <p14:tracePt t="25979" x="6346825" y="5192713"/>
          <p14:tracePt t="25987" x="6405563" y="5175250"/>
          <p14:tracePt t="25995" x="6440488" y="5167313"/>
          <p14:tracePt t="26002" x="6473825" y="5141913"/>
          <p14:tracePt t="26010" x="6491288" y="5132388"/>
          <p14:tracePt t="26019" x="6499225" y="5132388"/>
          <p14:tracePt t="26035" x="6508750" y="5124450"/>
          <p14:tracePt t="26060" x="6524625" y="5106988"/>
          <p14:tracePt t="26523" x="6516688" y="5106988"/>
          <p14:tracePt t="26531" x="6473825" y="5073650"/>
          <p14:tracePt t="26539" x="6430963" y="5022850"/>
          <p14:tracePt t="26547" x="6415088" y="4997450"/>
          <p14:tracePt t="26555" x="6397625" y="4972050"/>
          <p14:tracePt t="26562" x="6364288" y="4937125"/>
          <p14:tracePt t="26570" x="6321425" y="4911725"/>
          <p14:tracePt t="26579" x="6286500" y="4894263"/>
          <p14:tracePt t="26587" x="6253163" y="4878388"/>
          <p14:tracePt t="26595" x="6227763" y="4868863"/>
          <p14:tracePt t="26603" x="6219825" y="4852988"/>
          <p14:tracePt t="26675" x="6227763" y="4852988"/>
          <p14:tracePt t="26682" x="6270625" y="4852988"/>
          <p14:tracePt t="26691" x="6329363" y="4852988"/>
          <p14:tracePt t="26700" x="6405563" y="4852988"/>
          <p14:tracePt t="26707" x="6473825" y="4852988"/>
          <p14:tracePt t="26714" x="6559550" y="4852988"/>
          <p14:tracePt t="26723" x="6618288" y="4852988"/>
          <p14:tracePt t="26731" x="6661150" y="4852988"/>
          <p14:tracePt t="26739" x="6704013" y="4852988"/>
          <p14:tracePt t="26746" x="6737350" y="4860925"/>
          <p14:tracePt t="26755" x="6754813" y="4860925"/>
          <p14:tracePt t="26763" x="6780213" y="4868863"/>
          <p14:tracePt t="26770" x="6805613" y="4868863"/>
          <p14:tracePt t="26779" x="6813550" y="4868863"/>
          <p14:tracePt t="26787" x="6823075" y="4868863"/>
          <p14:tracePt t="26804" x="6856413" y="4886325"/>
          <p14:tracePt t="26811" x="6864350" y="4886325"/>
          <p14:tracePt t="26819" x="6881813" y="4886325"/>
          <p14:tracePt t="26826" x="6899275" y="4886325"/>
          <p14:tracePt t="26835" x="6915150" y="4886325"/>
          <p14:tracePt t="26843" x="6932613" y="4886325"/>
          <p14:tracePt t="26851" x="6942138" y="4886325"/>
          <p14:tracePt t="26860" x="6950075" y="4886325"/>
          <p14:tracePt t="26867" x="6958013" y="4886325"/>
          <p14:tracePt t="26907" x="6967538" y="4886325"/>
          <p14:tracePt t="26939" x="6975475" y="4886325"/>
          <p14:tracePt t="26956" x="6983413" y="4886325"/>
          <p14:tracePt t="26963" x="6992938" y="4886325"/>
          <p14:tracePt t="26995" x="7008813" y="4886325"/>
          <p14:tracePt t="27027" x="7018338" y="4886325"/>
          <p14:tracePt t="27043" x="7026275" y="4886325"/>
          <p14:tracePt t="27051" x="7034213" y="4886325"/>
          <p14:tracePt t="27058" x="7051675" y="4886325"/>
          <p14:tracePt t="27067" x="7077075" y="4886325"/>
          <p14:tracePt t="27083" x="7094538" y="4886325"/>
          <p14:tracePt t="27091" x="7119938" y="4886325"/>
          <p14:tracePt t="27099" x="7127875" y="4886325"/>
          <p14:tracePt t="27106" x="7162800" y="4886325"/>
          <p14:tracePt t="27114" x="7188200" y="4886325"/>
          <p14:tracePt t="27124" x="7196138" y="4886325"/>
          <p14:tracePt t="27131" x="7204075" y="4886325"/>
          <p14:tracePt t="27139" x="7221538" y="4886325"/>
          <p14:tracePt t="27147" x="7239000" y="4886325"/>
          <p14:tracePt t="27155" x="7256463" y="4886325"/>
          <p14:tracePt t="27179" x="7264400" y="4886325"/>
          <p14:tracePt t="27187" x="7272338" y="4886325"/>
          <p14:tracePt t="27195" x="7281863" y="4886325"/>
          <p14:tracePt t="27203" x="7289800" y="4886325"/>
          <p14:tracePt t="27211" x="7297738" y="4886325"/>
          <p14:tracePt t="27220" x="7323138" y="4878388"/>
          <p14:tracePt t="27227" x="7332663" y="4878388"/>
          <p14:tracePt t="27235" x="7348538" y="4878388"/>
          <p14:tracePt t="27243" x="7366000" y="4878388"/>
          <p14:tracePt t="27251" x="7373938" y="4878388"/>
          <p14:tracePt t="27259" x="7383463" y="4878388"/>
          <p14:tracePt t="27276" x="7391400" y="4868863"/>
          <p14:tracePt t="27571" x="7400925" y="4868863"/>
          <p14:tracePt t="27603" x="7400925" y="4878388"/>
          <p14:tracePt t="27619" x="7400925" y="4886325"/>
          <p14:tracePt t="27636" x="7400925" y="4894263"/>
          <p14:tracePt t="27652" x="7400925" y="4911725"/>
          <p14:tracePt t="27659" x="7408863" y="4911725"/>
          <p14:tracePt t="27667" x="7416800" y="4929188"/>
          <p14:tracePt t="27675" x="7426325" y="4937125"/>
          <p14:tracePt t="27683" x="7442200" y="4946650"/>
          <p14:tracePt t="27690" x="7467600" y="4962525"/>
          <p14:tracePt t="27699" x="7467600" y="4972050"/>
          <p14:tracePt t="27707" x="7502525" y="4987925"/>
          <p14:tracePt t="27715" x="7510463" y="4987925"/>
          <p14:tracePt t="27723" x="7535863" y="4997450"/>
          <p14:tracePt t="27730" x="7561263" y="5005388"/>
          <p14:tracePt t="27739" x="7578725" y="5022850"/>
          <p14:tracePt t="27748" x="7629525" y="5038725"/>
          <p14:tracePt t="27756" x="7662863" y="5048250"/>
          <p14:tracePt t="27763" x="7680325" y="5064125"/>
          <p14:tracePt t="27771" x="7723188" y="5064125"/>
          <p14:tracePt t="27779" x="7740650" y="5073650"/>
          <p14:tracePt t="27786" x="7766050" y="5081588"/>
          <p14:tracePt t="27794" x="7773988" y="5081588"/>
          <p14:tracePt t="27811" x="7791450" y="5091113"/>
          <p14:tracePt t="27819" x="7799388" y="5099050"/>
          <p14:tracePt t="27826" x="7807325" y="5099050"/>
          <p14:tracePt t="27835" x="7816850" y="5106988"/>
          <p14:tracePt t="27844" x="7824788" y="5106988"/>
          <p14:tracePt t="27851" x="7842250" y="5106988"/>
          <p14:tracePt t="27860" x="7867650" y="5106988"/>
          <p14:tracePt t="27867" x="7885113" y="5116513"/>
          <p14:tracePt t="27875" x="7910513" y="5116513"/>
          <p14:tracePt t="27882" x="7926388" y="5116513"/>
          <p14:tracePt t="27892" x="7951788" y="5116513"/>
          <p14:tracePt t="27899" x="7969250" y="5132388"/>
          <p14:tracePt t="27907" x="7994650" y="5132388"/>
          <p14:tracePt t="27915" x="8029575" y="5141913"/>
          <p14:tracePt t="27931" x="8054975" y="5149850"/>
          <p14:tracePt t="27939" x="8070850" y="5149850"/>
          <p14:tracePt t="27947" x="8096250" y="5157788"/>
          <p14:tracePt t="27955" x="8105775" y="5157788"/>
          <p14:tracePt t="27963" x="8113713" y="5167313"/>
          <p14:tracePt t="28003" x="8113713" y="5183188"/>
          <p14:tracePt t="28019" x="8105775" y="5192713"/>
          <p14:tracePt t="28252" x="8096250" y="5192713"/>
          <p14:tracePt t="28307" x="8096250" y="5183188"/>
          <p14:tracePt t="28395" x="8096250" y="5175250"/>
          <p14:tracePt t="28675" x="8088313" y="5175250"/>
          <p14:tracePt t="28683" x="8080375" y="5175250"/>
          <p14:tracePt t="28699" x="8070850" y="5175250"/>
          <p14:tracePt t="28739" x="8062913" y="5183188"/>
          <p14:tracePt t="28819" x="8062913" y="5200650"/>
          <p14:tracePt t="29004" x="8070850" y="5200650"/>
          <p14:tracePt t="29036" x="8080375" y="5200650"/>
          <p14:tracePt t="29060" x="8096250" y="5200650"/>
          <p14:tracePt t="29075" x="8096250" y="5208588"/>
          <p14:tracePt t="29092" x="8105775" y="5208588"/>
          <p14:tracePt t="29107" x="8113713" y="5208588"/>
          <p14:tracePt t="29115" x="8121650" y="5208588"/>
          <p14:tracePt t="29123" x="8139113" y="5218113"/>
          <p14:tracePt t="29138" x="8147050" y="5218113"/>
          <p14:tracePt t="29147" x="8156575" y="5218113"/>
          <p14:tracePt t="29164" x="8164513" y="5218113"/>
          <p14:tracePt t="29171" x="8174038" y="5218113"/>
          <p14:tracePt t="29187" x="8189913" y="5218113"/>
          <p14:tracePt t="29194" x="8199438" y="5218113"/>
          <p14:tracePt t="29203" x="8224838" y="5218113"/>
          <p14:tracePt t="29210" x="8250238" y="5218113"/>
          <p14:tracePt t="29219" x="8266113" y="5218113"/>
          <p14:tracePt t="29227" x="8301038" y="5218113"/>
          <p14:tracePt t="29235" x="8326438" y="5218113"/>
          <p14:tracePt t="29243" x="8343900" y="5218113"/>
          <p14:tracePt t="29251" x="8359775" y="5218113"/>
          <p14:tracePt t="29259" x="8394700" y="5218113"/>
          <p14:tracePt t="29267" x="8428038" y="5218113"/>
          <p14:tracePt t="29275" x="8453438" y="5218113"/>
          <p14:tracePt t="29283" x="8478838" y="5218113"/>
          <p14:tracePt t="29290" x="8521700" y="5218113"/>
          <p14:tracePt t="29299" x="8555038" y="5218113"/>
          <p14:tracePt t="29307" x="8580438" y="5218113"/>
          <p14:tracePt t="29314" x="8623300" y="5218113"/>
          <p14:tracePt t="29322" x="8658225" y="5218113"/>
          <p14:tracePt t="29331" x="8699500" y="5218113"/>
          <p14:tracePt t="29339" x="8734425" y="5218113"/>
          <p14:tracePt t="29347" x="8785225" y="5218113"/>
          <p14:tracePt t="29355" x="8802688" y="5218113"/>
          <p14:tracePt t="29363" x="8836025" y="5218113"/>
          <p14:tracePt t="29380" x="8843963" y="5218113"/>
          <p14:tracePt t="29387" x="8853488" y="5208588"/>
          <p14:tracePt t="29403" x="8853488" y="5183188"/>
          <p14:tracePt t="29411" x="8853488" y="5175250"/>
          <p14:tracePt t="29419" x="8836025" y="5157788"/>
          <p14:tracePt t="29427" x="8818563" y="5141913"/>
          <p14:tracePt t="29436" x="8810625" y="5124450"/>
          <p14:tracePt t="29444" x="8793163" y="5116513"/>
          <p14:tracePt t="29451" x="8767763" y="5099050"/>
          <p14:tracePt t="29459" x="8750300" y="5099050"/>
          <p14:tracePt t="29467" x="8709025" y="5099050"/>
          <p14:tracePt t="29475" x="8683625" y="5099050"/>
          <p14:tracePt t="29483" x="8640763" y="5099050"/>
          <p14:tracePt t="29491" x="8597900" y="5099050"/>
          <p14:tracePt t="29499" x="8580438" y="5099050"/>
          <p14:tracePt t="29506" x="8547100" y="5099050"/>
          <p14:tracePt t="29523" x="8539163" y="5106988"/>
          <p14:tracePt t="29547" x="8539163" y="5116513"/>
          <p14:tracePt t="29563" x="8539163" y="5124450"/>
          <p14:tracePt t="29579" x="8547100" y="5141913"/>
          <p14:tracePt t="29596" x="8555038" y="5149850"/>
          <p14:tracePt t="29844" x="8555038" y="5157788"/>
          <p14:tracePt t="29852" x="8555038" y="5167313"/>
          <p14:tracePt t="29867" x="8555038" y="5183188"/>
          <p14:tracePt t="29874" x="8555038" y="5208588"/>
          <p14:tracePt t="29883" x="8547100" y="5208588"/>
          <p14:tracePt t="29891" x="8539163" y="5226050"/>
          <p14:tracePt t="29898" x="8521700" y="5243513"/>
          <p14:tracePt t="29907" x="8496300" y="5268913"/>
          <p14:tracePt t="29923" x="8470900" y="5286375"/>
          <p14:tracePt t="29930" x="8445500" y="5302250"/>
          <p14:tracePt t="29939" x="8428038" y="5319713"/>
          <p14:tracePt t="29947" x="8402638" y="5345113"/>
          <p14:tracePt t="29954" x="8385175" y="5345113"/>
          <p14:tracePt t="29963" x="8351838" y="5353050"/>
          <p14:tracePt t="29970" x="8291513" y="5387975"/>
          <p14:tracePt t="29979" x="8258175" y="5405438"/>
          <p14:tracePt t="29987" x="8199438" y="5413375"/>
          <p14:tracePt t="29995" x="8147050" y="5446713"/>
          <p14:tracePt t="30003" x="8070850" y="5456238"/>
          <p14:tracePt t="30011" x="8004175" y="5464175"/>
          <p14:tracePt t="30019" x="7910513" y="5497513"/>
          <p14:tracePt t="30027" x="7832725" y="5524500"/>
          <p14:tracePt t="30035" x="7756525" y="5557838"/>
          <p14:tracePt t="30043" x="7697788" y="5565775"/>
          <p14:tracePt t="30051" x="7629525" y="5583238"/>
          <p14:tracePt t="30058" x="7561263" y="5608638"/>
          <p14:tracePt t="30068" x="7493000" y="5616575"/>
          <p14:tracePt t="30075" x="7416800" y="5651500"/>
          <p14:tracePt t="30083" x="7391400" y="5651500"/>
          <p14:tracePt t="30091" x="7340600" y="5668963"/>
          <p14:tracePt t="30099" x="7297738" y="5668963"/>
          <p14:tracePt t="30107" x="7264400" y="5668963"/>
          <p14:tracePt t="30114" x="7239000" y="5668963"/>
          <p14:tracePt t="30123" x="7196138" y="5676900"/>
          <p14:tracePt t="30131" x="7162800" y="5676900"/>
          <p14:tracePt t="30139" x="7119938" y="5694363"/>
          <p14:tracePt t="30146" x="7077075" y="5694363"/>
          <p14:tracePt t="30155" x="7026275" y="5702300"/>
          <p14:tracePt t="30162" x="7000875" y="5702300"/>
          <p14:tracePt t="30171" x="6992938" y="5702300"/>
          <p14:tracePt t="30179" x="6967538" y="5702300"/>
          <p14:tracePt t="30187" x="6950075" y="5710238"/>
          <p14:tracePt t="30194" x="6915150" y="5710238"/>
          <p14:tracePt t="30203" x="6899275" y="5710238"/>
          <p14:tracePt t="30211" x="6873875" y="5719763"/>
          <p14:tracePt t="30220" x="6838950" y="5719763"/>
          <p14:tracePt t="30227" x="6797675" y="5727700"/>
          <p14:tracePt t="30235" x="6762750" y="5735638"/>
          <p14:tracePt t="30242" x="6729413" y="5735638"/>
          <p14:tracePt t="30251" x="6719888" y="5735638"/>
          <p14:tracePt t="30259" x="6711950" y="5735638"/>
          <p14:tracePt t="30267" x="6694488" y="5735638"/>
          <p14:tracePt t="30300" x="6745288" y="5735638"/>
          <p14:tracePt t="30307" x="6831013" y="5735638"/>
          <p14:tracePt t="30315" x="6958013" y="5735638"/>
          <p14:tracePt t="30322" x="7094538" y="5735638"/>
          <p14:tracePt t="30331" x="7239000" y="5735638"/>
          <p14:tracePt t="30339" x="7391400" y="5735638"/>
          <p14:tracePt t="30346" x="7527925" y="5735638"/>
          <p14:tracePt t="30354" x="7672388" y="5735638"/>
          <p14:tracePt t="30363" x="7824788" y="5735638"/>
          <p14:tracePt t="30370" x="7935913" y="5735638"/>
          <p14:tracePt t="30379" x="8037513" y="5735638"/>
          <p14:tracePt t="30387" x="8096250" y="5735638"/>
          <p14:tracePt t="30395" x="8131175" y="5735638"/>
          <p14:tracePt t="30403" x="8174038" y="5735638"/>
          <p14:tracePt t="30411" x="8181975" y="5735638"/>
          <p14:tracePt t="30418" x="8215313" y="5745163"/>
          <p14:tracePt t="30427" x="8240713" y="5745163"/>
          <p14:tracePt t="30435" x="8250238" y="5753100"/>
          <p14:tracePt t="30443" x="8275638" y="5753100"/>
          <p14:tracePt t="30451" x="8283575" y="5753100"/>
          <p14:tracePt t="30459" x="8291513" y="5753100"/>
          <p14:tracePt t="30515" x="8258175" y="5753100"/>
          <p14:tracePt t="30522" x="8189913" y="5753100"/>
          <p14:tracePt t="30530" x="8113713" y="5753100"/>
          <p14:tracePt t="30539" x="8029575" y="5753100"/>
          <p14:tracePt t="30547" x="7961313" y="5753100"/>
          <p14:tracePt t="30554" x="7859713" y="5753100"/>
          <p14:tracePt t="30563" x="7807325" y="5753100"/>
          <p14:tracePt t="30571" x="7723188" y="5753100"/>
          <p14:tracePt t="30579" x="7646988" y="5761038"/>
          <p14:tracePt t="30586" x="7570788" y="5778500"/>
          <p14:tracePt t="30595" x="7527925" y="5778500"/>
          <p14:tracePt t="30603" x="7467600" y="5778500"/>
          <p14:tracePt t="30611" x="7434263" y="5778500"/>
          <p14:tracePt t="30619" x="7426325" y="5778500"/>
          <p14:tracePt t="30626" x="7408863" y="5788025"/>
          <p14:tracePt t="30675" x="7426325" y="5788025"/>
          <p14:tracePt t="30683" x="7493000" y="5795963"/>
          <p14:tracePt t="30691" x="7586663" y="5795963"/>
          <p14:tracePt t="30700" x="7705725" y="5795963"/>
          <p14:tracePt t="30707" x="7859713" y="5795963"/>
          <p14:tracePt t="30715" x="8029575" y="5795963"/>
          <p14:tracePt t="30723" x="8181975" y="5795963"/>
          <p14:tracePt t="30730" x="8326438" y="5795963"/>
          <p14:tracePt t="30739" x="8453438" y="5795963"/>
          <p14:tracePt t="30747" x="8521700" y="5795963"/>
          <p14:tracePt t="30756" x="8555038" y="5795963"/>
          <p14:tracePt t="30763" x="8564563" y="5795963"/>
          <p14:tracePt t="30771" x="8580438" y="5795963"/>
          <p14:tracePt t="30867" x="8564563" y="5795963"/>
          <p14:tracePt t="30875" x="8529638" y="5795963"/>
          <p14:tracePt t="30883" x="8504238" y="5795963"/>
          <p14:tracePt t="30890" x="8470900" y="5795963"/>
          <p14:tracePt t="30899" x="8435975" y="5795963"/>
          <p14:tracePt t="30907" x="8402638" y="5803900"/>
          <p14:tracePt t="30915" x="8394700" y="5803900"/>
          <p14:tracePt t="30923" x="8385175" y="5803900"/>
          <p14:tracePt t="30931" x="8377238" y="5803900"/>
          <p14:tracePt t="31003" x="8385175" y="5803900"/>
          <p14:tracePt t="31011" x="8445500" y="5803900"/>
          <p14:tracePt t="31020" x="8496300" y="5803900"/>
          <p14:tracePt t="31026" x="8580438" y="5803900"/>
          <p14:tracePt t="31035" x="8658225" y="5803900"/>
          <p14:tracePt t="31043" x="8750300" y="5803900"/>
          <p14:tracePt t="31050" x="8836025" y="5803900"/>
          <p14:tracePt t="31059" x="8912225" y="5803900"/>
          <p14:tracePt t="31067" x="8947150" y="5803900"/>
          <p14:tracePt t="31075" x="8955088" y="5803900"/>
          <p14:tracePt t="31187" x="8947150" y="5803900"/>
          <p14:tracePt t="31194" x="8912225" y="5803900"/>
          <p14:tracePt t="31203" x="8886825" y="5803900"/>
          <p14:tracePt t="31211" x="8843963" y="5803900"/>
          <p14:tracePt t="31219" x="8810625" y="5803900"/>
          <p14:tracePt t="31227" x="8793163" y="5821363"/>
          <p14:tracePt t="31234" x="8767763" y="5821363"/>
          <p14:tracePt t="31243" x="8759825" y="5829300"/>
          <p14:tracePt t="31339" x="8767763" y="5829300"/>
          <p14:tracePt t="31347" x="8777288" y="5829300"/>
          <p14:tracePt t="31355" x="8793163" y="5829300"/>
          <p14:tracePt t="31363" x="8802688" y="5829300"/>
          <p14:tracePt t="31700" x="8793163" y="5829300"/>
          <p14:tracePt t="31715" x="8759825" y="5829300"/>
          <p14:tracePt t="31723" x="8734425" y="5829300"/>
          <p14:tracePt t="31731" x="8709025" y="5829300"/>
          <p14:tracePt t="31738" x="8666163" y="5829300"/>
          <p14:tracePt t="31747" x="8623300" y="5829300"/>
          <p14:tracePt t="31755" x="8547100" y="5803900"/>
          <p14:tracePt t="31763" x="8453438" y="5770563"/>
          <p14:tracePt t="31771" x="8351838" y="5761038"/>
          <p14:tracePt t="31779" x="8266113" y="5753100"/>
          <p14:tracePt t="31787" x="8250238" y="5753100"/>
          <p14:tracePt t="31795" x="8207375" y="5753100"/>
          <p14:tracePt t="31803" x="8131175" y="5753100"/>
          <p14:tracePt t="31811" x="8113713" y="5753100"/>
          <p14:tracePt t="31819" x="8045450" y="5753100"/>
          <p14:tracePt t="31826" x="8012113" y="5753100"/>
          <p14:tracePt t="31835" x="7961313" y="5753100"/>
          <p14:tracePt t="31843" x="7910513" y="5761038"/>
          <p14:tracePt t="31851" x="7842250" y="5761038"/>
          <p14:tracePt t="31860" x="7740650" y="5770563"/>
          <p14:tracePt t="31867" x="7680325" y="5788025"/>
          <p14:tracePt t="31875" x="7621588" y="5788025"/>
          <p14:tracePt t="31882" x="7535863" y="5795963"/>
          <p14:tracePt t="31890" x="7451725" y="5821363"/>
          <p14:tracePt t="31898" x="7373938" y="5821363"/>
          <p14:tracePt t="31907" x="7332663" y="5821363"/>
          <p14:tracePt t="31915" x="7289800" y="5821363"/>
          <p14:tracePt t="31922" x="7246938" y="5821363"/>
          <p14:tracePt t="31931" x="7213600" y="5821363"/>
          <p14:tracePt t="31939" x="7178675" y="5821363"/>
          <p14:tracePt t="31946" x="7145338" y="5829300"/>
          <p14:tracePt t="31954" x="7119938" y="5838825"/>
          <p14:tracePt t="31963" x="7112000" y="5838825"/>
          <p14:tracePt t="31971" x="7085013" y="5838825"/>
          <p14:tracePt t="31979" x="7059613" y="5854700"/>
          <p14:tracePt t="31987" x="7051675" y="5864225"/>
          <p14:tracePt t="31994" x="7034213" y="5864225"/>
          <p14:tracePt t="32003" x="7008813" y="5872163"/>
          <p14:tracePt t="32019" x="7008813" y="5880100"/>
          <p14:tracePt t="32083" x="7008813" y="5889625"/>
          <p14:tracePt t="32090" x="7034213" y="5897563"/>
          <p14:tracePt t="32099" x="7059613" y="5905500"/>
          <p14:tracePt t="32107" x="7077075" y="5905500"/>
          <p14:tracePt t="32116" x="7102475" y="5915025"/>
          <p14:tracePt t="32123" x="7112000" y="5915025"/>
          <p14:tracePt t="32131" x="7119938" y="5915025"/>
          <p14:tracePt t="32212" x="7094538" y="5915025"/>
          <p14:tracePt t="32219" x="7008813" y="5915025"/>
          <p14:tracePt t="32227" x="6907213" y="5915025"/>
          <p14:tracePt t="32235" x="6797675" y="5889625"/>
          <p14:tracePt t="32242" x="6669088" y="5889625"/>
          <p14:tracePt t="32251" x="6584950" y="5889625"/>
          <p14:tracePt t="32259" x="6534150" y="5889625"/>
          <p14:tracePt t="32266" x="6524625" y="5889625"/>
          <p14:tracePt t="32274" x="6516688" y="5897563"/>
          <p14:tracePt t="32307" x="6524625" y="5922963"/>
          <p14:tracePt t="32315" x="6534150" y="5922963"/>
          <p14:tracePt t="32323" x="6542088" y="5932488"/>
          <p14:tracePt t="32347" x="6550025" y="5932488"/>
          <p14:tracePt t="32515" x="6559550" y="5940425"/>
          <p14:tracePt t="32531" x="6559550" y="5948363"/>
          <p14:tracePt t="32547" x="6567488" y="5957888"/>
          <p14:tracePt t="32555" x="6567488" y="5973763"/>
          <p14:tracePt t="32563" x="6575425" y="5983288"/>
          <p14:tracePt t="32852" x="6542088" y="5965825"/>
          <p14:tracePt t="32867" x="6524625" y="5957888"/>
          <p14:tracePt t="32874" x="6516688" y="5948363"/>
          <p14:tracePt t="32883" x="6491288" y="5948363"/>
          <p14:tracePt t="32891" x="6456363" y="5948363"/>
          <p14:tracePt t="32898" x="6448425" y="5948363"/>
          <p14:tracePt t="32907" x="6423025" y="5948363"/>
          <p14:tracePt t="32915" x="6389688" y="5948363"/>
          <p14:tracePt t="32923" x="6372225" y="5957888"/>
          <p14:tracePt t="32931" x="6338888" y="5965825"/>
          <p14:tracePt t="32939" x="6303963" y="5973763"/>
          <p14:tracePt t="32947" x="6253163" y="5991225"/>
          <p14:tracePt t="32955" x="6219825" y="5999163"/>
          <p14:tracePt t="32963" x="6159500" y="6008688"/>
          <p14:tracePt t="32971" x="6091238" y="6008688"/>
          <p14:tracePt t="32979" x="5972175" y="6042025"/>
          <p14:tracePt t="32986" x="5862638" y="6042025"/>
          <p14:tracePt t="32995" x="5700713" y="6067425"/>
          <p14:tracePt t="33003" x="5591175" y="6076950"/>
          <p14:tracePt t="33012" x="5446713" y="6076950"/>
          <p14:tracePt t="33020" x="5302250" y="6118225"/>
          <p14:tracePt t="33026" x="5208588" y="6118225"/>
          <p14:tracePt t="33034" x="5114925" y="6135688"/>
          <p14:tracePt t="33043" x="5046663" y="6143625"/>
          <p14:tracePt t="33050" x="4970463" y="6161088"/>
          <p14:tracePt t="33059" x="4910138" y="6169025"/>
          <p14:tracePt t="33068" x="4826000" y="6178550"/>
          <p14:tracePt t="33076" x="4740275" y="6186488"/>
          <p14:tracePt t="33083" x="4664075" y="6186488"/>
          <p14:tracePt t="33091" x="4595813" y="6186488"/>
          <p14:tracePt t="33099" x="4511675" y="6211888"/>
          <p14:tracePt t="33106" x="4435475" y="6211888"/>
          <p14:tracePt t="33114" x="4375150" y="6211888"/>
          <p14:tracePt t="33123" x="4332288" y="6221413"/>
          <p14:tracePt t="33132" x="4291013" y="6221413"/>
          <p14:tracePt t="33139" x="4256088" y="6229350"/>
          <p14:tracePt t="33147" x="4222750" y="6229350"/>
          <p14:tracePt t="33155" x="4187825" y="6237288"/>
          <p14:tracePt t="33163" x="4171950" y="6237288"/>
          <p14:tracePt t="33172" x="4129088" y="6237288"/>
          <p14:tracePt t="33179" x="4078288" y="6254750"/>
          <p14:tracePt t="33187" x="4035425" y="6262688"/>
          <p14:tracePt t="33194" x="3951288" y="6262688"/>
          <p14:tracePt t="33203" x="3873500" y="6288088"/>
          <p14:tracePt t="33210" x="3797300" y="6288088"/>
          <p14:tracePt t="33218" x="3729038" y="6305550"/>
          <p14:tracePt t="33227" x="3678238" y="6313488"/>
          <p14:tracePt t="33235" x="3636963" y="6330950"/>
          <p14:tracePt t="33242" x="3602038" y="6330950"/>
          <p14:tracePt t="33250" x="3568700" y="6356350"/>
          <p14:tracePt t="33259" x="3551238" y="6356350"/>
          <p14:tracePt t="33267" x="3543300" y="6356350"/>
          <p14:tracePt t="33274" x="3517900" y="6365875"/>
          <p14:tracePt t="33283" x="3508375" y="6373813"/>
          <p14:tracePt t="33299" x="3508375" y="6381750"/>
          <p14:tracePt t="33306" x="3500438" y="6391275"/>
          <p14:tracePt t="33315" x="3492500" y="6399213"/>
          <p14:tracePt t="33323" x="3467100" y="6424613"/>
          <p14:tracePt t="33332" x="3449638" y="6424613"/>
          <p14:tracePt t="33339" x="3441700" y="6432550"/>
          <p14:tracePt t="33347" x="3432175" y="6442075"/>
          <p14:tracePt t="33354" x="3414713" y="6450013"/>
          <p14:tracePt t="33362" x="3406775" y="6467475"/>
          <p14:tracePt t="33387" x="3406775" y="6483350"/>
          <p14:tracePt t="33443" x="3406775" y="6492875"/>
          <p14:tracePt t="33507" x="3406775" y="6500813"/>
          <p14:tracePt t="33514" x="3406775" y="6510338"/>
          <p14:tracePt t="33523" x="3414713" y="6510338"/>
          <p14:tracePt t="33540" x="3424238" y="6510338"/>
          <p14:tracePt t="33563" x="3432175" y="6510338"/>
          <p14:tracePt t="33580" x="3441700" y="6510338"/>
          <p14:tracePt t="33603" x="3449638" y="6510338"/>
          <p14:tracePt t="33636" x="3467100" y="6510338"/>
          <p14:tracePt t="33659" x="3482975" y="6518275"/>
          <p14:tracePt t="33684" x="3500438" y="6518275"/>
          <p14:tracePt t="33693" x="3517900" y="6518275"/>
          <p14:tracePt t="33701" x="3543300" y="6518275"/>
          <p14:tracePt t="33708" x="3559175" y="6518275"/>
          <p14:tracePt t="33715" x="3594100" y="6518275"/>
          <p14:tracePt t="33723" x="3627438" y="6518275"/>
          <p14:tracePt t="33731" x="3670300" y="6518275"/>
          <p14:tracePt t="33739" x="3713163" y="6518275"/>
          <p14:tracePt t="33747" x="3756025" y="6518275"/>
          <p14:tracePt t="33756" x="3797300" y="6518275"/>
          <p14:tracePt t="33763" x="3873500" y="6518275"/>
          <p14:tracePt t="33771" x="3941763" y="6518275"/>
          <p14:tracePt t="33779" x="3984625" y="6518275"/>
          <p14:tracePt t="33787" x="4044950" y="6518275"/>
          <p14:tracePt t="33795" x="4086225" y="6518275"/>
          <p14:tracePt t="33804" x="4146550" y="6518275"/>
          <p14:tracePt t="33812" x="4179888" y="6518275"/>
          <p14:tracePt t="33819" x="4205288" y="6518275"/>
          <p14:tracePt t="33826" x="4222750" y="6518275"/>
          <p14:tracePt t="33834" x="4248150" y="6518275"/>
          <p14:tracePt t="33842" x="4256088" y="6518275"/>
          <p14:tracePt t="33860" x="4281488" y="6518275"/>
          <p14:tracePt t="33867" x="4291013" y="6518275"/>
          <p14:tracePt t="33874" x="4298950" y="6518275"/>
          <p14:tracePt t="33883" x="4324350" y="6518275"/>
          <p14:tracePt t="33891" x="4341813" y="6518275"/>
          <p14:tracePt t="33899" x="4359275" y="6518275"/>
          <p14:tracePt t="33907" x="4392613" y="6518275"/>
          <p14:tracePt t="33915" x="4410075" y="6518275"/>
          <p14:tracePt t="33923" x="4435475" y="6518275"/>
          <p14:tracePt t="33930" x="4451350" y="6518275"/>
          <p14:tracePt t="33939" x="4476750" y="6518275"/>
          <p14:tracePt t="33947" x="4503738" y="6518275"/>
          <p14:tracePt t="33956" x="4519613" y="6518275"/>
          <p14:tracePt t="33964" x="4545013" y="6518275"/>
          <p14:tracePt t="33971" x="4554538" y="6518275"/>
          <p14:tracePt t="33979" x="4579938" y="6518275"/>
          <p14:tracePt t="33987" x="4605338" y="6518275"/>
          <p14:tracePt t="33994" x="4630738" y="6518275"/>
          <p14:tracePt t="34003" x="4664075" y="6518275"/>
          <p14:tracePt t="34011" x="4706938" y="6518275"/>
          <p14:tracePt t="34020" x="4749800" y="6518275"/>
          <p14:tracePt t="34027" x="4808538" y="6510338"/>
          <p14:tracePt t="34035" x="4884738" y="6500813"/>
          <p14:tracePt t="34042" x="4919663" y="6500813"/>
          <p14:tracePt t="34051" x="4953000" y="6483350"/>
          <p14:tracePt t="34060" x="4978400" y="6483350"/>
          <p14:tracePt t="34068" x="5021263" y="6475413"/>
          <p14:tracePt t="34075" x="5038725" y="6475413"/>
          <p14:tracePt t="34083" x="5064125" y="6475413"/>
          <p14:tracePt t="34099" x="5072063" y="6467475"/>
          <p14:tracePt t="34291" x="5089525" y="6467475"/>
          <p14:tracePt t="34339" x="5097463" y="6475413"/>
          <p14:tracePt t="34380" x="5106988" y="6475413"/>
          <p14:tracePt t="34387" x="5114925" y="6475413"/>
          <p14:tracePt t="34411" x="5122863" y="6475413"/>
          <p14:tracePt t="34572" x="5132388" y="6475413"/>
          <p14:tracePt t="34580" x="5148263" y="6483350"/>
          <p14:tracePt t="34589" x="5157788" y="6483350"/>
          <p14:tracePt t="34596" x="5183188" y="6483350"/>
          <p14:tracePt t="34603" x="5208588" y="6483350"/>
          <p14:tracePt t="34611" x="5241925" y="6492875"/>
          <p14:tracePt t="34619" x="5284788" y="6492875"/>
          <p14:tracePt t="34627" x="5327650" y="6492875"/>
          <p14:tracePt t="34636" x="5386388" y="6492875"/>
          <p14:tracePt t="34645" x="5437188" y="6492875"/>
          <p14:tracePt t="34651" x="5472113" y="6492875"/>
          <p14:tracePt t="34659" x="5530850" y="6492875"/>
          <p14:tracePt t="34666" x="5556250" y="6492875"/>
          <p14:tracePt t="34674" x="5591175" y="6492875"/>
          <p14:tracePt t="34682" x="5616575" y="6492875"/>
          <p14:tracePt t="34691" x="5624513" y="6492875"/>
          <p14:tracePt t="34707" x="5632450" y="6492875"/>
          <p14:tracePt t="34860" x="5649913" y="6492875"/>
          <p14:tracePt t="34964" x="5657850" y="6492875"/>
          <p14:tracePt t="34987" x="5667375" y="6492875"/>
          <p14:tracePt t="35179" x="5683250" y="6492875"/>
          <p14:tracePt t="35187" x="5692775" y="6492875"/>
          <p14:tracePt t="35204" x="5718175" y="6492875"/>
          <p14:tracePt t="35212" x="5726113" y="6492875"/>
          <p14:tracePt t="35219" x="5751513" y="6492875"/>
          <p14:tracePt t="35228" x="5786438" y="6492875"/>
          <p14:tracePt t="35235" x="5819775" y="6492875"/>
          <p14:tracePt t="35242" x="5845175" y="6492875"/>
          <p14:tracePt t="35251" x="5888038" y="6492875"/>
          <p14:tracePt t="35259" x="5938838" y="6492875"/>
          <p14:tracePt t="35266" x="6007100" y="6492875"/>
          <p14:tracePt t="35275" x="6065838" y="6492875"/>
          <p14:tracePt t="35283" x="6116638" y="6492875"/>
          <p14:tracePt t="35291" x="6176963" y="6492875"/>
          <p14:tracePt t="35299" x="6253163" y="6492875"/>
          <p14:tracePt t="35307" x="6311900" y="6475413"/>
          <p14:tracePt t="35314" x="6372225" y="6475413"/>
          <p14:tracePt t="35323" x="6405563" y="6467475"/>
          <p14:tracePt t="35331" x="6465888" y="6450013"/>
          <p14:tracePt t="35339" x="6483350" y="6450013"/>
          <p14:tracePt t="35347" x="6508750" y="6432550"/>
          <p14:tracePt t="35355" x="6524625" y="6432550"/>
          <p14:tracePt t="35436" x="6534150" y="6432550"/>
          <p14:tracePt t="35443" x="6542088" y="6432550"/>
          <p14:tracePt t="35451" x="6567488" y="6432550"/>
          <p14:tracePt t="35459" x="6600825" y="6432550"/>
          <p14:tracePt t="35467" x="6635750" y="6432550"/>
          <p14:tracePt t="35475" x="6653213" y="6432550"/>
          <p14:tracePt t="35483" x="6694488" y="6432550"/>
          <p14:tracePt t="35491" x="6770688" y="6432550"/>
          <p14:tracePt t="35499" x="6813550" y="6432550"/>
          <p14:tracePt t="35506" x="6856413" y="6432550"/>
          <p14:tracePt t="35514" x="6915150" y="6432550"/>
          <p14:tracePt t="35522" x="6958013" y="6432550"/>
          <p14:tracePt t="35531" x="7018338" y="6432550"/>
          <p14:tracePt t="35539" x="7059613" y="6432550"/>
          <p14:tracePt t="35547" x="7094538" y="6432550"/>
          <p14:tracePt t="35563" x="7102475" y="6432550"/>
          <p14:tracePt t="35995" x="7094538" y="6432550"/>
          <p14:tracePt t="36003" x="7085013" y="6432550"/>
          <p14:tracePt t="36012" x="7059613" y="6432550"/>
          <p14:tracePt t="36020" x="7018338" y="6432550"/>
          <p14:tracePt t="36027" x="6932613" y="6407150"/>
          <p14:tracePt t="36035" x="6856413" y="6365875"/>
          <p14:tracePt t="36043" x="6711950" y="6280150"/>
          <p14:tracePt t="36051" x="6473825" y="6067425"/>
          <p14:tracePt t="36060" x="6202363" y="5838825"/>
          <p14:tracePt t="36068" x="5819775" y="5557838"/>
          <p14:tracePt t="36075" x="5199063" y="5226050"/>
          <p14:tracePt t="36082" x="4460875" y="4759325"/>
          <p14:tracePt t="36090" x="3713163" y="4291013"/>
          <p14:tracePt t="36098" x="3049588" y="3816350"/>
          <p14:tracePt t="36106" x="2446338" y="3365500"/>
          <p14:tracePt t="36114" x="1893888" y="2974975"/>
          <p14:tracePt t="36124" x="1435100" y="2633663"/>
          <p14:tracePt t="36131" x="1003300" y="2319338"/>
          <p14:tracePt t="36139" x="671513" y="2030413"/>
          <p14:tracePt t="36146" x="373063" y="1766888"/>
          <p14:tracePt t="36155" x="177800" y="1571625"/>
          <p14:tracePt t="36163" x="93663" y="1470025"/>
          <p14:tracePt t="36172" x="7938" y="13335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9DE6-B057-4ABD-B909-754AE34A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71F0-EF37-450B-9764-E2501257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Grating lobes are as a result of the </a:t>
            </a:r>
            <a:r>
              <a:rPr lang="en-ZA" b="1" dirty="0"/>
              <a:t>periodicity</a:t>
            </a:r>
            <a:r>
              <a:rPr lang="en-ZA" dirty="0"/>
              <a:t> of the </a:t>
            </a:r>
            <a:r>
              <a:rPr lang="en-ZA" b="1" dirty="0"/>
              <a:t>AF</a:t>
            </a:r>
            <a:r>
              <a:rPr lang="en-ZA" dirty="0"/>
              <a:t>. </a:t>
            </a:r>
          </a:p>
          <a:p>
            <a:r>
              <a:rPr lang="en-ZA" dirty="0"/>
              <a:t>The only parameter that affects the GL is the </a:t>
            </a:r>
            <a:r>
              <a:rPr lang="en-ZA" b="1" dirty="0"/>
              <a:t>element spacing</a:t>
            </a:r>
            <a:r>
              <a:rPr lang="en-ZA" dirty="0"/>
              <a:t>. </a:t>
            </a:r>
          </a:p>
          <a:p>
            <a:r>
              <a:rPr lang="en-ZA" dirty="0"/>
              <a:t>A </a:t>
            </a:r>
            <a:r>
              <a:rPr lang="en-ZA" b="1" dirty="0"/>
              <a:t>narrower</a:t>
            </a:r>
            <a:r>
              <a:rPr lang="en-ZA" dirty="0"/>
              <a:t> </a:t>
            </a:r>
            <a:r>
              <a:rPr lang="en-ZA" b="1" dirty="0"/>
              <a:t>spacing</a:t>
            </a:r>
            <a:r>
              <a:rPr lang="en-ZA" dirty="0"/>
              <a:t> has a </a:t>
            </a:r>
            <a:r>
              <a:rPr lang="en-ZA" b="1" dirty="0"/>
              <a:t>larger</a:t>
            </a:r>
            <a:r>
              <a:rPr lang="en-ZA" dirty="0"/>
              <a:t> </a:t>
            </a:r>
            <a:r>
              <a:rPr lang="en-ZA" b="1" dirty="0"/>
              <a:t>HPBW</a:t>
            </a:r>
            <a:r>
              <a:rPr lang="en-ZA" dirty="0"/>
              <a:t> but a </a:t>
            </a:r>
            <a:r>
              <a:rPr lang="en-ZA" b="1" dirty="0"/>
              <a:t>lower SLL </a:t>
            </a:r>
            <a:r>
              <a:rPr lang="en-ZA" dirty="0"/>
              <a:t>and vice versa.</a:t>
            </a:r>
          </a:p>
          <a:p>
            <a:r>
              <a:rPr lang="en-ZA" dirty="0"/>
              <a:t>The </a:t>
            </a:r>
            <a:r>
              <a:rPr lang="en-ZA" b="1" dirty="0"/>
              <a:t>amplitude distribution </a:t>
            </a:r>
            <a:r>
              <a:rPr lang="en-ZA" dirty="0"/>
              <a:t>affects the </a:t>
            </a:r>
            <a:r>
              <a:rPr lang="en-ZA" b="1" dirty="0"/>
              <a:t>SLL</a:t>
            </a:r>
            <a:r>
              <a:rPr lang="en-ZA" dirty="0"/>
              <a:t> and the </a:t>
            </a:r>
            <a:r>
              <a:rPr lang="en-ZA" b="1" dirty="0"/>
              <a:t>HPBW</a:t>
            </a:r>
            <a:r>
              <a:rPr lang="en-ZA" dirty="0"/>
              <a:t>.</a:t>
            </a:r>
          </a:p>
          <a:p>
            <a:endParaRPr lang="en-ZA" dirty="0"/>
          </a:p>
          <a:p>
            <a:pPr marL="0" indent="0">
              <a:buNone/>
            </a:pPr>
            <a:r>
              <a:rPr lang="en-ZA" dirty="0"/>
              <a:t>The parameters depend on the specifications of the intended application.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B44F238-BFB5-4DC2-A59B-A4D87C317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20"/>
    </mc:Choice>
    <mc:Fallback>
      <p:transition spd="slow" advTm="21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2" x="458788" y="1223963"/>
          <p14:tracePt t="389" x="466725" y="1241425"/>
          <p14:tracePt t="397" x="484188" y="1308100"/>
          <p14:tracePt t="405" x="501650" y="1385888"/>
          <p14:tracePt t="413" x="517525" y="1444625"/>
          <p14:tracePt t="422" x="544513" y="1530350"/>
          <p14:tracePt t="429" x="569913" y="1606550"/>
          <p14:tracePt t="437" x="595313" y="1700213"/>
          <p14:tracePt t="445" x="628650" y="1776413"/>
          <p14:tracePt t="453" x="688975" y="1852613"/>
          <p14:tracePt t="461" x="704850" y="1878013"/>
          <p14:tracePt t="470" x="730250" y="1920875"/>
          <p14:tracePt t="479" x="739775" y="1946275"/>
          <p14:tracePt t="485" x="765175" y="1979613"/>
          <p14:tracePt t="493" x="765175" y="1989138"/>
          <p14:tracePt t="501" x="773113" y="1989138"/>
          <p14:tracePt t="509" x="773113" y="2005013"/>
          <p14:tracePt t="518" x="773113" y="2014538"/>
          <p14:tracePt t="526" x="773113" y="2022475"/>
          <p14:tracePt t="535" x="781050" y="2039938"/>
          <p14:tracePt t="541" x="790575" y="2047875"/>
          <p14:tracePt t="549" x="798513" y="2055813"/>
          <p14:tracePt t="557" x="806450" y="2065338"/>
          <p14:tracePt t="566" x="841375" y="2090738"/>
          <p14:tracePt t="574" x="849313" y="2090738"/>
          <p14:tracePt t="583" x="858838" y="2090738"/>
          <p14:tracePt t="589" x="874713" y="2098675"/>
          <p14:tracePt t="597" x="884238" y="2098675"/>
          <p14:tracePt t="614" x="892175" y="2098675"/>
          <p14:tracePt t="622" x="900113" y="2108200"/>
          <p14:tracePt t="631" x="900113" y="2124075"/>
          <p14:tracePt t="639" x="900113" y="2133600"/>
          <p14:tracePt t="646" x="900113" y="2141538"/>
          <p14:tracePt t="653" x="900113" y="2149475"/>
          <p14:tracePt t="957" x="892175" y="2149475"/>
          <p14:tracePt t="973" x="884238" y="2149475"/>
          <p14:tracePt t="981" x="874713" y="2149475"/>
          <p14:tracePt t="998" x="841375" y="2149475"/>
          <p14:tracePt t="1014" x="831850" y="2149475"/>
          <p14:tracePt t="1021" x="815975" y="2149475"/>
          <p14:tracePt t="1038" x="798513" y="2149475"/>
          <p14:tracePt t="1046" x="790575" y="2149475"/>
          <p14:tracePt t="1054" x="781050" y="2149475"/>
          <p14:tracePt t="1061" x="773113" y="2149475"/>
          <p14:tracePt t="1254" x="781050" y="2149475"/>
          <p14:tracePt t="1270" x="781050" y="2159000"/>
          <p14:tracePt t="1285" x="815975" y="2166938"/>
          <p14:tracePt t="1302" x="849313" y="2174875"/>
          <p14:tracePt t="1309" x="884238" y="2184400"/>
          <p14:tracePt t="1326" x="909638" y="2192338"/>
          <p14:tracePt t="1333" x="917575" y="2192338"/>
          <p14:tracePt t="1341" x="935038" y="2200275"/>
          <p14:tracePt t="1349" x="950913" y="2209800"/>
          <p14:tracePt t="1358" x="968375" y="2227263"/>
          <p14:tracePt t="1366" x="985838" y="2227263"/>
          <p14:tracePt t="1374" x="1019175" y="2227263"/>
          <p14:tracePt t="1381" x="1044575" y="2235200"/>
          <p14:tracePt t="1389" x="1069975" y="2235200"/>
          <p14:tracePt t="1397" x="1112838" y="2235200"/>
          <p14:tracePt t="1405" x="1173163" y="2235200"/>
          <p14:tracePt t="1414" x="1249363" y="2235200"/>
          <p14:tracePt t="1422" x="1290638" y="2235200"/>
          <p14:tracePt t="1429" x="1350963" y="2235200"/>
          <p14:tracePt t="1437" x="1401763" y="2235200"/>
          <p14:tracePt t="1445" x="1462088" y="2235200"/>
          <p14:tracePt t="1453" x="1546225" y="2235200"/>
          <p14:tracePt t="1462" x="1622425" y="2235200"/>
          <p14:tracePt t="1470" x="1690688" y="2235200"/>
          <p14:tracePt t="1478" x="1716088" y="2235200"/>
          <p14:tracePt t="1486" x="1741488" y="2235200"/>
          <p14:tracePt t="1493" x="1766888" y="2235200"/>
          <p14:tracePt t="1501" x="1776413" y="2235200"/>
          <p14:tracePt t="1518" x="1784350" y="2235200"/>
          <p14:tracePt t="1526" x="1801813" y="2235200"/>
          <p14:tracePt t="1541" x="1809750" y="2243138"/>
          <p14:tracePt t="1549" x="1835150" y="2243138"/>
          <p14:tracePt t="1557" x="1843088" y="2260600"/>
          <p14:tracePt t="1566" x="1852613" y="2260600"/>
          <p14:tracePt t="1574" x="1868488" y="2260600"/>
          <p14:tracePt t="1583" x="1903413" y="2260600"/>
          <p14:tracePt t="1589" x="1928813" y="2260600"/>
          <p14:tracePt t="1597" x="1962150" y="2260600"/>
          <p14:tracePt t="1605" x="1979613" y="2260600"/>
          <p14:tracePt t="1614" x="2022475" y="2260600"/>
          <p14:tracePt t="1622" x="2047875" y="2260600"/>
          <p14:tracePt t="1630" x="2073275" y="2260600"/>
          <p14:tracePt t="1639" x="2081213" y="2260600"/>
          <p14:tracePt t="1646" x="2098675" y="2268538"/>
          <p14:tracePt t="1757" x="2106613" y="2268538"/>
          <p14:tracePt t="1846" x="2116138" y="2268538"/>
          <p14:tracePt t="1854" x="2124075" y="2268538"/>
          <p14:tracePt t="1861" x="2141538" y="2268538"/>
          <p14:tracePt t="1869" x="2166938" y="2278063"/>
          <p14:tracePt t="1877" x="2174875" y="2278063"/>
          <p14:tracePt t="1885" x="2200275" y="2278063"/>
          <p14:tracePt t="1894" x="2225675" y="2278063"/>
          <p14:tracePt t="1902" x="2268538" y="2303463"/>
          <p14:tracePt t="1909" x="2301875" y="2303463"/>
          <p14:tracePt t="1917" x="2344738" y="2311400"/>
          <p14:tracePt t="1925" x="2379663" y="2311400"/>
          <p14:tracePt t="1934" x="2420938" y="2311400"/>
          <p14:tracePt t="1942" x="2463800" y="2311400"/>
          <p14:tracePt t="1951" x="2506663" y="2311400"/>
          <p14:tracePt t="1958" x="2549525" y="2311400"/>
          <p14:tracePt t="1965" x="2608263" y="2311400"/>
          <p14:tracePt t="1973" x="2668588" y="2311400"/>
          <p14:tracePt t="1982" x="2727325" y="2311400"/>
          <p14:tracePt t="1990" x="2795588" y="2311400"/>
          <p14:tracePt t="1997" x="2854325" y="2311400"/>
          <p14:tracePt t="2006" x="2922588" y="2311400"/>
          <p14:tracePt t="2014" x="2998788" y="2311400"/>
          <p14:tracePt t="2021" x="3067050" y="2311400"/>
          <p14:tracePt t="2029" x="3135313" y="2311400"/>
          <p14:tracePt t="2038" x="3186113" y="2311400"/>
          <p14:tracePt t="2046" x="3228975" y="2311400"/>
          <p14:tracePt t="2054" x="3244850" y="2311400"/>
          <p14:tracePt t="2062" x="3279775" y="2311400"/>
          <p14:tracePt t="2069" x="3305175" y="2311400"/>
          <p14:tracePt t="2077" x="3313113" y="2311400"/>
          <p14:tracePt t="2086" x="3338513" y="2311400"/>
          <p14:tracePt t="2094" x="3348038" y="2311400"/>
          <p14:tracePt t="2110" x="3355975" y="2311400"/>
          <p14:tracePt t="2117" x="3373438" y="2311400"/>
          <p14:tracePt t="2125" x="3398838" y="2311400"/>
          <p14:tracePt t="2133" x="3424238" y="2311400"/>
          <p14:tracePt t="2141" x="3457575" y="2311400"/>
          <p14:tracePt t="2149" x="3500438" y="2311400"/>
          <p14:tracePt t="2158" x="3543300" y="2311400"/>
          <p14:tracePt t="2167" x="3602038" y="2311400"/>
          <p14:tracePt t="2173" x="3662363" y="2311400"/>
          <p14:tracePt t="2181" x="3729038" y="2311400"/>
          <p14:tracePt t="2190" x="3771900" y="2311400"/>
          <p14:tracePt t="2198" x="3814763" y="2311400"/>
          <p14:tracePt t="2205" x="3840163" y="2311400"/>
          <p14:tracePt t="2214" x="3883025" y="2311400"/>
          <p14:tracePt t="2221" x="3908425" y="2311400"/>
          <p14:tracePt t="2229" x="3916363" y="2311400"/>
          <p14:tracePt t="2237" x="3951288" y="2311400"/>
          <p14:tracePt t="2245" x="3992563" y="2311400"/>
          <p14:tracePt t="2254" x="4027488" y="2311400"/>
          <p14:tracePt t="2263" x="4070350" y="2311400"/>
          <p14:tracePt t="2270" x="4078288" y="2311400"/>
          <p14:tracePt t="2278" x="4121150" y="2311400"/>
          <p14:tracePt t="2285" x="4154488" y="2311400"/>
          <p14:tracePt t="2293" x="4187825" y="2311400"/>
          <p14:tracePt t="2302" x="4230688" y="2311400"/>
          <p14:tracePt t="2309" x="4240213" y="2311400"/>
          <p14:tracePt t="2318" x="4265613" y="2311400"/>
          <p14:tracePt t="2326" x="4298950" y="2311400"/>
          <p14:tracePt t="2333" x="4306888" y="2311400"/>
          <p14:tracePt t="2341" x="4316413" y="2311400"/>
          <p14:tracePt t="2350" x="4332288" y="2311400"/>
          <p14:tracePt t="2375" x="4341813" y="2311400"/>
          <p14:tracePt t="2389" x="4349750" y="2311400"/>
          <p14:tracePt t="2415" x="4359275" y="2311400"/>
          <p14:tracePt t="2445" x="4375150" y="2311400"/>
          <p14:tracePt t="2478" x="4384675" y="2311400"/>
          <p14:tracePt t="2486" x="4400550" y="2311400"/>
          <p14:tracePt t="2493" x="4410075" y="2311400"/>
          <p14:tracePt t="2502" x="4418013" y="2319338"/>
          <p14:tracePt t="2510" x="4425950" y="2319338"/>
          <p14:tracePt t="2518" x="4443413" y="2319338"/>
          <p14:tracePt t="2535" x="4460875" y="2319338"/>
          <p14:tracePt t="2542" x="4468813" y="2319338"/>
          <p14:tracePt t="2549" x="4476750" y="2319338"/>
          <p14:tracePt t="2566" x="4494213" y="2336800"/>
          <p14:tracePt t="2574" x="4503738" y="2336800"/>
          <p14:tracePt t="2583" x="4511675" y="2336800"/>
          <p14:tracePt t="2590" x="4529138" y="2336800"/>
          <p14:tracePt t="2597" x="4537075" y="2336800"/>
          <p14:tracePt t="2605" x="4545013" y="2336800"/>
          <p14:tracePt t="2613" x="4570413" y="2336800"/>
          <p14:tracePt t="2622" x="4579938" y="2336800"/>
          <p14:tracePt t="2629" x="4595813" y="2336800"/>
          <p14:tracePt t="2639" x="4613275" y="2336800"/>
          <p14:tracePt t="2646" x="4638675" y="2336800"/>
          <p14:tracePt t="2653" x="4656138" y="2336800"/>
          <p14:tracePt t="2661" x="4689475" y="2336800"/>
          <p14:tracePt t="2669" x="4714875" y="2336800"/>
          <p14:tracePt t="2678" x="4732338" y="2336800"/>
          <p14:tracePt t="2687" x="4765675" y="2336800"/>
          <p14:tracePt t="2694" x="4808538" y="2336800"/>
          <p14:tracePt t="2701" x="4843463" y="2336800"/>
          <p14:tracePt t="2709" x="4894263" y="2336800"/>
          <p14:tracePt t="2718" x="4945063" y="2328863"/>
          <p14:tracePt t="2727" x="5029200" y="2311400"/>
          <p14:tracePt t="2735" x="5097463" y="2311400"/>
          <p14:tracePt t="2742" x="5199063" y="2311400"/>
          <p14:tracePt t="2749" x="5310188" y="2311400"/>
          <p14:tracePt t="2757" x="5429250" y="2311400"/>
          <p14:tracePt t="2765" x="5538788" y="2293938"/>
          <p14:tracePt t="2773" x="5667375" y="2293938"/>
          <p14:tracePt t="2783" x="5776913" y="2278063"/>
          <p14:tracePt t="2789" x="5895975" y="2278063"/>
          <p14:tracePt t="2797" x="6007100" y="2278063"/>
          <p14:tracePt t="2805" x="6091238" y="2268538"/>
          <p14:tracePt t="2813" x="6167438" y="2268538"/>
          <p14:tracePt t="2821" x="6253163" y="2268538"/>
          <p14:tracePt t="2829" x="6296025" y="2260600"/>
          <p14:tracePt t="2838" x="6354763" y="2243138"/>
          <p14:tracePt t="2846" x="6397625" y="2243138"/>
          <p14:tracePt t="2854" x="6456363" y="2243138"/>
          <p14:tracePt t="2861" x="6491288" y="2235200"/>
          <p14:tracePt t="2869" x="6534150" y="2235200"/>
          <p14:tracePt t="2877" x="6542088" y="2227263"/>
          <p14:tracePt t="2886" x="6567488" y="2227263"/>
          <p14:tracePt t="2894" x="6584950" y="2227263"/>
          <p14:tracePt t="2902" x="6610350" y="2227263"/>
          <p14:tracePt t="2909" x="6635750" y="2227263"/>
          <p14:tracePt t="2917" x="6661150" y="2227263"/>
          <p14:tracePt t="2925" x="6694488" y="2227263"/>
          <p14:tracePt t="2934" x="6711950" y="2227263"/>
          <p14:tracePt t="2942" x="6729413" y="2227263"/>
          <p14:tracePt t="2951" x="6754813" y="2227263"/>
          <p14:tracePt t="3182" x="6762750" y="2227263"/>
          <p14:tracePt t="3205" x="6770688" y="2227263"/>
          <p14:tracePt t="3214" x="6780213" y="2227263"/>
          <p14:tracePt t="3229" x="6788150" y="2227263"/>
          <p14:tracePt t="3246" x="6805613" y="2227263"/>
          <p14:tracePt t="3253" x="6813550" y="2235200"/>
          <p14:tracePt t="3263" x="6831013" y="2235200"/>
          <p14:tracePt t="3270" x="6856413" y="2235200"/>
          <p14:tracePt t="3278" x="6864350" y="2235200"/>
          <p14:tracePt t="3285" x="6899275" y="2235200"/>
          <p14:tracePt t="3293" x="6942138" y="2235200"/>
          <p14:tracePt t="3301" x="6983413" y="2235200"/>
          <p14:tracePt t="3309" x="7043738" y="2235200"/>
          <p14:tracePt t="3318" x="7112000" y="2235200"/>
          <p14:tracePt t="3326" x="7196138" y="2235200"/>
          <p14:tracePt t="3333" x="7281863" y="2235200"/>
          <p14:tracePt t="3341" x="7366000" y="2235200"/>
          <p14:tracePt t="3349" x="7451725" y="2235200"/>
          <p14:tracePt t="3358" x="7553325" y="2235200"/>
          <p14:tracePt t="3366" x="7637463" y="2235200"/>
          <p14:tracePt t="3374" x="7740650" y="2235200"/>
          <p14:tracePt t="3382" x="7832725" y="2235200"/>
          <p14:tracePt t="3389" x="7910513" y="2235200"/>
          <p14:tracePt t="3397" x="7994650" y="2235200"/>
          <p14:tracePt t="3406" x="8062913" y="2235200"/>
          <p14:tracePt t="3414" x="8139113" y="2235200"/>
          <p14:tracePt t="3422" x="8189913" y="2235200"/>
          <p14:tracePt t="3430" x="8250238" y="2235200"/>
          <p14:tracePt t="3437" x="8291513" y="2235200"/>
          <p14:tracePt t="3445" x="8334375" y="2235200"/>
          <p14:tracePt t="3453" x="8394700" y="2235200"/>
          <p14:tracePt t="3462" x="8435975" y="2235200"/>
          <p14:tracePt t="3469" x="8488363" y="2235200"/>
          <p14:tracePt t="3478" x="8513763" y="2235200"/>
          <p14:tracePt t="3486" x="8539163" y="2235200"/>
          <p14:tracePt t="3510" x="8547100" y="2235200"/>
          <p14:tracePt t="3566" x="8555038" y="2235200"/>
          <p14:tracePt t="3574" x="8580438" y="2235200"/>
          <p14:tracePt t="3583" x="8605838" y="2235200"/>
          <p14:tracePt t="3589" x="8640763" y="2243138"/>
          <p14:tracePt t="3597" x="8674100" y="2243138"/>
          <p14:tracePt t="3605" x="8691563" y="2243138"/>
          <p14:tracePt t="3614" x="8709025" y="2243138"/>
          <p14:tracePt t="3622" x="8724900" y="2243138"/>
          <p14:tracePt t="3629" x="8734425" y="2243138"/>
          <p14:tracePt t="3646" x="8742363" y="2243138"/>
          <p14:tracePt t="3653" x="8759825" y="2243138"/>
          <p14:tracePt t="3677" x="8777288" y="2243138"/>
          <p14:tracePt t="3687" x="8793163" y="2243138"/>
          <p14:tracePt t="3694" x="8818563" y="2243138"/>
          <p14:tracePt t="3701" x="8843963" y="2243138"/>
          <p14:tracePt t="3709" x="8861425" y="2243138"/>
          <p14:tracePt t="3718" x="8878888" y="2243138"/>
          <p14:tracePt t="3726" x="8886825" y="2243138"/>
          <p14:tracePt t="3734" x="8894763" y="2243138"/>
          <p14:tracePt t="3749" x="8904288" y="2243138"/>
          <p14:tracePt t="4534" x="8861425" y="2243138"/>
          <p14:tracePt t="4541" x="8777288" y="2243138"/>
          <p14:tracePt t="4549" x="8674100" y="2243138"/>
          <p14:tracePt t="4557" x="8605838" y="2243138"/>
          <p14:tracePt t="4566" x="8488363" y="2260600"/>
          <p14:tracePt t="4574" x="8377238" y="2286000"/>
          <p14:tracePt t="4583" x="8275638" y="2293938"/>
          <p14:tracePt t="4590" x="8131175" y="2311400"/>
          <p14:tracePt t="4597" x="7935913" y="2311400"/>
          <p14:tracePt t="4605" x="7705725" y="2311400"/>
          <p14:tracePt t="4613" x="7477125" y="2311400"/>
          <p14:tracePt t="4622" x="7239000" y="2311400"/>
          <p14:tracePt t="4629" x="7008813" y="2311400"/>
          <p14:tracePt t="4638" x="6805613" y="2311400"/>
          <p14:tracePt t="4646" x="6653213" y="2311400"/>
          <p14:tracePt t="4653" x="6508750" y="2344738"/>
          <p14:tracePt t="4661" x="6329363" y="2371725"/>
          <p14:tracePt t="4669" x="6134100" y="2397125"/>
          <p14:tracePt t="4679" x="5946775" y="2422525"/>
          <p14:tracePt t="4687" x="5761038" y="2455863"/>
          <p14:tracePt t="4694" x="5556250" y="2498725"/>
          <p14:tracePt t="4701" x="5378450" y="2506663"/>
          <p14:tracePt t="4709" x="5233988" y="2541588"/>
          <p14:tracePt t="4718" x="5089525" y="2566988"/>
          <p14:tracePt t="4725" x="4962525" y="2592388"/>
          <p14:tracePt t="4734" x="4884738" y="2608263"/>
          <p14:tracePt t="4742" x="4800600" y="2633663"/>
          <p14:tracePt t="4750" x="4740275" y="2651125"/>
          <p14:tracePt t="4757" x="4681538" y="2676525"/>
          <p14:tracePt t="4765" x="4621213" y="2686050"/>
          <p14:tracePt t="4774" x="4587875" y="2686050"/>
          <p14:tracePt t="4782" x="4511675" y="2701925"/>
          <p14:tracePt t="4790" x="4435475" y="2727325"/>
          <p14:tracePt t="4798" x="4349750" y="2727325"/>
          <p14:tracePt t="4805" x="4273550" y="2736850"/>
          <p14:tracePt t="4813" x="4197350" y="2762250"/>
          <p14:tracePt t="4821" x="4154488" y="2778125"/>
          <p14:tracePt t="4830" x="4137025" y="2778125"/>
          <p14:tracePt t="4839" x="4103688" y="2787650"/>
          <p14:tracePt t="4869" x="4103688" y="2795588"/>
          <p14:tracePt t="4878" x="4103688" y="2805113"/>
          <p14:tracePt t="4886" x="4103688" y="2813050"/>
          <p14:tracePt t="4902" x="4103688" y="2820988"/>
          <p14:tracePt t="4909" x="4103688" y="2838450"/>
          <p14:tracePt t="4917" x="4111625" y="2846388"/>
          <p14:tracePt t="4925" x="4121150" y="2881313"/>
          <p14:tracePt t="5349" x="4129088" y="2881313"/>
          <p14:tracePt t="5359" x="4129088" y="2871788"/>
          <p14:tracePt t="5365" x="4129088" y="2863850"/>
          <p14:tracePt t="5375" x="4146550" y="2838450"/>
          <p14:tracePt t="5389" x="4171950" y="2820988"/>
          <p14:tracePt t="5397" x="4187825" y="2820988"/>
          <p14:tracePt t="5406" x="4205288" y="2805113"/>
          <p14:tracePt t="5414" x="4240213" y="2805113"/>
          <p14:tracePt t="5422" x="4265613" y="2795588"/>
          <p14:tracePt t="5429" x="4316413" y="2787650"/>
          <p14:tracePt t="5437" x="4367213" y="2778125"/>
          <p14:tracePt t="5445" x="4425950" y="2752725"/>
          <p14:tracePt t="5453" x="4486275" y="2752725"/>
          <p14:tracePt t="5462" x="4519613" y="2744788"/>
          <p14:tracePt t="5469" x="4537075" y="2744788"/>
          <p14:tracePt t="5479" x="4562475" y="2744788"/>
          <p14:tracePt t="5486" x="4613275" y="2736850"/>
          <p14:tracePt t="5493" x="4664075" y="2736850"/>
          <p14:tracePt t="5501" x="4706938" y="2736850"/>
          <p14:tracePt t="5509" x="4749800" y="2736850"/>
          <p14:tracePt t="5517" x="4808538" y="2736850"/>
          <p14:tracePt t="5526" x="4851400" y="2736850"/>
          <p14:tracePt t="5534" x="4894263" y="2736850"/>
          <p14:tracePt t="5541" x="4935538" y="2736850"/>
          <p14:tracePt t="5549" x="4978400" y="2736850"/>
          <p14:tracePt t="5557" x="5038725" y="2736850"/>
          <p14:tracePt t="5566" x="5089525" y="2744788"/>
          <p14:tracePt t="5574" x="5122863" y="2752725"/>
          <p14:tracePt t="5583" x="5140325" y="2762250"/>
          <p14:tracePt t="5589" x="5173663" y="2787650"/>
          <p14:tracePt t="5597" x="5199063" y="2805113"/>
          <p14:tracePt t="5605" x="5216525" y="2813050"/>
          <p14:tracePt t="5614" x="5241925" y="2830513"/>
          <p14:tracePt t="5622" x="5249863" y="2838450"/>
          <p14:tracePt t="5638" x="5276850" y="2846388"/>
          <p14:tracePt t="5742" x="5284788" y="2846388"/>
          <p14:tracePt t="5757" x="5292725" y="2846388"/>
          <p14:tracePt t="5774" x="5302250" y="2846388"/>
          <p14:tracePt t="5782" x="5318125" y="2846388"/>
          <p14:tracePt t="5791" x="5335588" y="2846388"/>
          <p14:tracePt t="5798" x="5378450" y="2846388"/>
          <p14:tracePt t="5805" x="5403850" y="2846388"/>
          <p14:tracePt t="5813" x="5462588" y="2846388"/>
          <p14:tracePt t="5822" x="5505450" y="2846388"/>
          <p14:tracePt t="5829" x="5565775" y="2846388"/>
          <p14:tracePt t="5838" x="5649913" y="2846388"/>
          <p14:tracePt t="5847" x="5735638" y="2846388"/>
          <p14:tracePt t="5854" x="5819775" y="2846388"/>
          <p14:tracePt t="5861" x="5905500" y="2846388"/>
          <p14:tracePt t="5869" x="5972175" y="2846388"/>
          <p14:tracePt t="5878" x="6049963" y="2846388"/>
          <p14:tracePt t="5886" x="6134100" y="2846388"/>
          <p14:tracePt t="5894" x="6227763" y="2846388"/>
          <p14:tracePt t="5902" x="6311900" y="2846388"/>
          <p14:tracePt t="5909" x="6397625" y="2846388"/>
          <p14:tracePt t="5917" x="6483350" y="2846388"/>
          <p14:tracePt t="5925" x="6542088" y="2846388"/>
          <p14:tracePt t="5933" x="6584950" y="2846388"/>
          <p14:tracePt t="5941" x="6618288" y="2846388"/>
          <p14:tracePt t="5950" x="6635750" y="2846388"/>
          <p14:tracePt t="6014" x="6653213" y="2846388"/>
          <p14:tracePt t="6310" x="6661150" y="2846388"/>
          <p14:tracePt t="6366" x="6686550" y="2846388"/>
          <p14:tracePt t="6374" x="6711950" y="2846388"/>
          <p14:tracePt t="6382" x="6745288" y="2846388"/>
          <p14:tracePt t="6389" x="6788150" y="2846388"/>
          <p14:tracePt t="6397" x="6823075" y="2846388"/>
          <p14:tracePt t="6406" x="6873875" y="2846388"/>
          <p14:tracePt t="6414" x="6915150" y="2846388"/>
          <p14:tracePt t="6423" x="7000875" y="2846388"/>
          <p14:tracePt t="6429" x="7059613" y="2846388"/>
          <p14:tracePt t="6437" x="7119938" y="2846388"/>
          <p14:tracePt t="6445" x="7213600" y="2820988"/>
          <p14:tracePt t="6454" x="7264400" y="2820988"/>
          <p14:tracePt t="6462" x="7323138" y="2813050"/>
          <p14:tracePt t="6469" x="7416800" y="2805113"/>
          <p14:tracePt t="6478" x="7485063" y="2795588"/>
          <p14:tracePt t="6486" x="7578725" y="2770188"/>
          <p14:tracePt t="6493" x="7646988" y="2770188"/>
          <p14:tracePt t="6501" x="7748588" y="2762250"/>
          <p14:tracePt t="6509" x="7832725" y="2762250"/>
          <p14:tracePt t="6517" x="7900988" y="2762250"/>
          <p14:tracePt t="6526" x="7961313" y="2762250"/>
          <p14:tracePt t="6534" x="8037513" y="2752725"/>
          <p14:tracePt t="6541" x="8096250" y="2736850"/>
          <p14:tracePt t="6549" x="8121650" y="2736850"/>
          <p14:tracePt t="6557" x="8139113" y="2736850"/>
          <p14:tracePt t="6565" x="8164513" y="2736850"/>
          <p14:tracePt t="6574" x="8174038" y="2736850"/>
          <p14:tracePt t="6582" x="8181975" y="2736850"/>
          <p14:tracePt t="6589" x="8189913" y="2736850"/>
          <p14:tracePt t="6605" x="8199438" y="2736850"/>
          <p14:tracePt t="6670" x="8207375" y="2736850"/>
          <p14:tracePt t="6678" x="8215313" y="2736850"/>
          <p14:tracePt t="6694" x="8215313" y="2744788"/>
          <p14:tracePt t="6709" x="8224838" y="2752725"/>
          <p14:tracePt t="6717" x="8232775" y="2762250"/>
          <p14:tracePt t="6726" x="8232775" y="2770188"/>
          <p14:tracePt t="6734" x="8240713" y="2770188"/>
          <p14:tracePt t="6743" x="8266113" y="2787650"/>
          <p14:tracePt t="6757" x="8275638" y="2787650"/>
          <p14:tracePt t="6765" x="8291513" y="2787650"/>
          <p14:tracePt t="6773" x="8301038" y="2795588"/>
          <p14:tracePt t="6782" x="8326438" y="2795588"/>
          <p14:tracePt t="6789" x="8351838" y="2795588"/>
          <p14:tracePt t="6797" x="8377238" y="2795588"/>
          <p14:tracePt t="6806" x="8410575" y="2805113"/>
          <p14:tracePt t="6813" x="8445500" y="2805113"/>
          <p14:tracePt t="6822" x="8470900" y="2805113"/>
          <p14:tracePt t="6830" x="8513763" y="2805113"/>
          <p14:tracePt t="6838" x="8555038" y="2805113"/>
          <p14:tracePt t="6846" x="8597900" y="2805113"/>
          <p14:tracePt t="6854" x="8666163" y="2805113"/>
          <p14:tracePt t="6861" x="8724900" y="2805113"/>
          <p14:tracePt t="6869" x="8785225" y="2805113"/>
          <p14:tracePt t="6878" x="8853488" y="2805113"/>
          <p14:tracePt t="6886" x="8937625" y="2805113"/>
          <p14:tracePt t="6894" x="8997950" y="2805113"/>
          <p14:tracePt t="6903" x="9082088" y="2805113"/>
          <p14:tracePt t="6909" x="9183688" y="2805113"/>
          <p14:tracePt t="6917" x="9251950" y="2805113"/>
          <p14:tracePt t="6925" x="9312275" y="2805113"/>
          <p14:tracePt t="6934" x="9396413" y="2805113"/>
          <p14:tracePt t="6942" x="9464675" y="2805113"/>
          <p14:tracePt t="6950" x="9540875" y="2805113"/>
          <p14:tracePt t="6958" x="9609138" y="2805113"/>
          <p14:tracePt t="6965" x="9652000" y="2805113"/>
          <p14:tracePt t="6973" x="9702800" y="2805113"/>
          <p14:tracePt t="6981" x="9745663" y="2805113"/>
          <p14:tracePt t="6989" x="9771063" y="2820988"/>
          <p14:tracePt t="6998" x="9779000" y="2820988"/>
          <p14:tracePt t="7006" x="9786938" y="2820988"/>
          <p14:tracePt t="7014" x="9796463" y="2820988"/>
          <p14:tracePt t="7021" x="9804400" y="2820988"/>
          <p14:tracePt t="7029" x="9812338" y="2820988"/>
          <p14:tracePt t="7069" x="9829800" y="2820988"/>
          <p14:tracePt t="7926" x="9804400" y="2820988"/>
          <p14:tracePt t="7934" x="9745663" y="2820988"/>
          <p14:tracePt t="7942" x="9626600" y="2820988"/>
          <p14:tracePt t="7950" x="9472613" y="2820988"/>
          <p14:tracePt t="7958" x="9277350" y="2820988"/>
          <p14:tracePt t="7965" x="9023350" y="2820988"/>
          <p14:tracePt t="7973" x="8699500" y="2820988"/>
          <p14:tracePt t="7981" x="8215313" y="2820988"/>
          <p14:tracePt t="7989" x="7756525" y="2820988"/>
          <p14:tracePt t="7998" x="7264400" y="2820988"/>
          <p14:tracePt t="8007" x="6745288" y="2820988"/>
          <p14:tracePt t="8014" x="6253163" y="2820988"/>
          <p14:tracePt t="8021" x="5853113" y="2820988"/>
          <p14:tracePt t="8029" x="5421313" y="2820988"/>
          <p14:tracePt t="8038" x="5106988" y="2820988"/>
          <p14:tracePt t="8046" x="4826000" y="2871788"/>
          <p14:tracePt t="8054" x="4570413" y="2914650"/>
          <p14:tracePt t="8062" x="4359275" y="2949575"/>
          <p14:tracePt t="8069" x="4162425" y="2974975"/>
          <p14:tracePt t="8077" x="4017963" y="3000375"/>
          <p14:tracePt t="8085" x="3890963" y="3008313"/>
          <p14:tracePt t="8094" x="3789363" y="3033713"/>
          <p14:tracePt t="8101" x="3729038" y="3051175"/>
          <p14:tracePt t="8110" x="3687763" y="3059113"/>
          <p14:tracePt t="8117" x="3636963" y="3094038"/>
          <p14:tracePt t="8125" x="3627438" y="3101975"/>
          <p14:tracePt t="8133" x="3576638" y="3127375"/>
          <p14:tracePt t="8141" x="3568700" y="3144838"/>
          <p14:tracePt t="8150" x="3551238" y="3160713"/>
          <p14:tracePt t="8158" x="3533775" y="3178175"/>
          <p14:tracePt t="8167" x="3508375" y="3186113"/>
          <p14:tracePt t="8173" x="3500438" y="3203575"/>
          <p14:tracePt t="8181" x="3475038" y="3211513"/>
          <p14:tracePt t="8189" x="3449638" y="3238500"/>
          <p14:tracePt t="8198" x="3432175" y="3254375"/>
          <p14:tracePt t="8214" x="3406775" y="3263900"/>
          <p14:tracePt t="8286" x="3398838" y="3271838"/>
          <p14:tracePt t="8293" x="3381375" y="3279775"/>
          <p14:tracePt t="8302" x="3373438" y="3279775"/>
          <p14:tracePt t="8310" x="3355975" y="3297238"/>
          <p14:tracePt t="8319" x="3348038" y="3322638"/>
          <p14:tracePt t="8326" x="3348038" y="3330575"/>
          <p14:tracePt t="8622" x="3363913" y="3330575"/>
          <p14:tracePt t="8629" x="3381375" y="3322638"/>
          <p14:tracePt t="8638" x="3389313" y="3322638"/>
          <p14:tracePt t="8645" x="3406775" y="3322638"/>
          <p14:tracePt t="8653" x="3424238" y="3322638"/>
          <p14:tracePt t="8661" x="3449638" y="3322638"/>
          <p14:tracePt t="8670" x="3482975" y="3322638"/>
          <p14:tracePt t="8678" x="3508375" y="3322638"/>
          <p14:tracePt t="8686" x="3517900" y="3322638"/>
          <p14:tracePt t="8694" x="3543300" y="3322638"/>
          <p14:tracePt t="8701" x="3568700" y="3322638"/>
          <p14:tracePt t="8718" x="3594100" y="3322638"/>
          <p14:tracePt t="8733" x="3627438" y="3322638"/>
          <p14:tracePt t="8749" x="3644900" y="3322638"/>
          <p14:tracePt t="8757" x="3662363" y="3330575"/>
          <p14:tracePt t="8765" x="3695700" y="3330575"/>
          <p14:tracePt t="8774" x="3703638" y="3330575"/>
          <p14:tracePt t="8782" x="3738563" y="3330575"/>
          <p14:tracePt t="8791" x="3771900" y="3348038"/>
          <p14:tracePt t="8798" x="3789363" y="3348038"/>
          <p14:tracePt t="8805" x="3814763" y="3348038"/>
          <p14:tracePt t="8813" x="3840163" y="3348038"/>
          <p14:tracePt t="8821" x="3857625" y="3348038"/>
          <p14:tracePt t="8829" x="3900488" y="3348038"/>
          <p14:tracePt t="8839" x="3925888" y="3348038"/>
          <p14:tracePt t="8847" x="3967163" y="3348038"/>
          <p14:tracePt t="8853" x="4002088" y="3355975"/>
          <p14:tracePt t="8861" x="4060825" y="3355975"/>
          <p14:tracePt t="8869" x="4095750" y="3355975"/>
          <p14:tracePt t="8878" x="4111625" y="3355975"/>
          <p14:tracePt t="8886" x="4146550" y="3355975"/>
          <p14:tracePt t="8895" x="4171950" y="3355975"/>
          <p14:tracePt t="8902" x="4187825" y="3355975"/>
          <p14:tracePt t="8927" x="4205288" y="3355975"/>
          <p14:tracePt t="8943" x="4222750" y="3355975"/>
          <p14:tracePt t="8950" x="4248150" y="3355975"/>
          <p14:tracePt t="8958" x="4256088" y="3355975"/>
          <p14:tracePt t="8965" x="4281488" y="3355975"/>
          <p14:tracePt t="8973" x="4291013" y="3355975"/>
          <p14:tracePt t="8981" x="4324350" y="3355975"/>
          <p14:tracePt t="8989" x="4359275" y="3355975"/>
          <p14:tracePt t="8998" x="4392613" y="3355975"/>
          <p14:tracePt t="9006" x="4400550" y="3355975"/>
          <p14:tracePt t="9014" x="4425950" y="3355975"/>
          <p14:tracePt t="9021" x="4443413" y="3355975"/>
          <p14:tracePt t="9037" x="4468813" y="3355975"/>
          <p14:tracePt t="9046" x="4476750" y="3355975"/>
          <p14:tracePt t="9054" x="4511675" y="3348038"/>
          <p14:tracePt t="9062" x="4562475" y="3340100"/>
          <p14:tracePt t="9069" x="4595813" y="3330575"/>
          <p14:tracePt t="9077" x="4646613" y="3330575"/>
          <p14:tracePt t="9085" x="4699000" y="3314700"/>
          <p14:tracePt t="9094" x="4757738" y="3305175"/>
          <p14:tracePt t="9103" x="4818063" y="3305175"/>
          <p14:tracePt t="9109" x="4859338" y="3297238"/>
          <p14:tracePt t="9118" x="4894263" y="3297238"/>
          <p14:tracePt t="9125" x="4927600" y="3297238"/>
          <p14:tracePt t="9133" x="4945063" y="3289300"/>
          <p14:tracePt t="9142" x="4953000" y="3289300"/>
          <p14:tracePt t="9150" x="4962525" y="3289300"/>
          <p14:tracePt t="9238" x="4970463" y="3289300"/>
          <p14:tracePt t="9270" x="4970463" y="3279775"/>
          <p14:tracePt t="9277" x="4978400" y="3279775"/>
          <p14:tracePt t="9285" x="4987925" y="3279775"/>
          <p14:tracePt t="9302" x="4995863" y="3279775"/>
          <p14:tracePt t="9309" x="5013325" y="3279775"/>
          <p14:tracePt t="9318" x="5038725" y="3279775"/>
          <p14:tracePt t="9326" x="5064125" y="3279775"/>
          <p14:tracePt t="9333" x="5097463" y="3279775"/>
          <p14:tracePt t="9341" x="5106988" y="3279775"/>
          <p14:tracePt t="9349" x="5148263" y="3289300"/>
          <p14:tracePt t="9358" x="5173663" y="3289300"/>
          <p14:tracePt t="9365" x="5233988" y="3314700"/>
          <p14:tracePt t="9374" x="5241925" y="3314700"/>
          <p14:tracePt t="9382" x="5276850" y="3314700"/>
          <p14:tracePt t="9389" x="5302250" y="3322638"/>
          <p14:tracePt t="9397" x="5310188" y="3322638"/>
          <p14:tracePt t="9406" x="5335588" y="3322638"/>
          <p14:tracePt t="9415" x="5343525" y="3322638"/>
          <p14:tracePt t="9430" x="5353050" y="3322638"/>
          <p14:tracePt t="9566" x="5360988" y="3322638"/>
          <p14:tracePt t="9582" x="5368925" y="3322638"/>
          <p14:tracePt t="9590" x="5394325" y="3322638"/>
          <p14:tracePt t="9597" x="5421313" y="3322638"/>
          <p14:tracePt t="9605" x="5437188" y="3322638"/>
          <p14:tracePt t="9614" x="5472113" y="3322638"/>
          <p14:tracePt t="9622" x="5513388" y="3322638"/>
          <p14:tracePt t="9629" x="5548313" y="3322638"/>
          <p14:tracePt t="9638" x="5581650" y="3322638"/>
          <p14:tracePt t="9646" x="5649913" y="3314700"/>
          <p14:tracePt t="9653" x="5667375" y="3314700"/>
          <p14:tracePt t="9661" x="5708650" y="3305175"/>
          <p14:tracePt t="9670" x="5743575" y="3297238"/>
          <p14:tracePt t="9678" x="5786438" y="3297238"/>
          <p14:tracePt t="9686" x="5811838" y="3289300"/>
          <p14:tracePt t="9694" x="5827713" y="3289300"/>
          <p14:tracePt t="9701" x="5853113" y="3271838"/>
          <p14:tracePt t="9709" x="5880100" y="3263900"/>
          <p14:tracePt t="9717" x="5888038" y="3263900"/>
          <p14:tracePt t="9726" x="5905500" y="3254375"/>
          <p14:tracePt t="9734" x="5938838" y="3254375"/>
          <p14:tracePt t="9742" x="5964238" y="3254375"/>
          <p14:tracePt t="9749" x="6007100" y="3254375"/>
          <p14:tracePt t="9757" x="6032500" y="3254375"/>
          <p14:tracePt t="9765" x="6075363" y="3254375"/>
          <p14:tracePt t="9773" x="6100763" y="3254375"/>
          <p14:tracePt t="9782" x="6142038" y="3254375"/>
          <p14:tracePt t="9789" x="6167438" y="3254375"/>
          <p14:tracePt t="9798" x="6184900" y="3254375"/>
          <p14:tracePt t="9813" x="6202363" y="3254375"/>
          <p14:tracePt t="9854" x="6210300" y="3254375"/>
          <p14:tracePt t="9894" x="6219825" y="3254375"/>
          <p14:tracePt t="9902" x="6227763" y="3254375"/>
          <p14:tracePt t="9909" x="6235700" y="3254375"/>
          <p14:tracePt t="9917" x="6245225" y="3254375"/>
          <p14:tracePt t="9925" x="6253163" y="3254375"/>
          <p14:tracePt t="9934" x="6261100" y="3254375"/>
          <p14:tracePt t="9965" x="6278563" y="3254375"/>
          <p14:tracePt t="9999" x="6286500" y="3263900"/>
          <p14:tracePt t="10014" x="6303963" y="3271838"/>
          <p14:tracePt t="10037" x="6311900" y="3271838"/>
          <p14:tracePt t="10046" x="6329363" y="3279775"/>
          <p14:tracePt t="10061" x="6338888" y="3279775"/>
          <p14:tracePt t="10069" x="6346825" y="3279775"/>
          <p14:tracePt t="10085" x="6364288" y="3279775"/>
          <p14:tracePt t="10094" x="6372225" y="3279775"/>
          <p14:tracePt t="10110" x="6380163" y="3279775"/>
          <p14:tracePt t="10125" x="6389688" y="3279775"/>
          <p14:tracePt t="10149" x="6397625" y="3279775"/>
          <p14:tracePt t="10166" x="6405563" y="3289300"/>
          <p14:tracePt t="10173" x="6415088" y="3297238"/>
          <p14:tracePt t="10190" x="6423025" y="3297238"/>
          <p14:tracePt t="10206" x="6430963" y="3297238"/>
          <p14:tracePt t="10302" x="6440488" y="3297238"/>
          <p14:tracePt t="10310" x="6456363" y="3297238"/>
          <p14:tracePt t="10319" x="6465888" y="3297238"/>
          <p14:tracePt t="10326" x="6491288" y="3297238"/>
          <p14:tracePt t="10333" x="6516688" y="3297238"/>
          <p14:tracePt t="10341" x="6542088" y="3297238"/>
          <p14:tracePt t="10349" x="6575425" y="3297238"/>
          <p14:tracePt t="10358" x="6610350" y="3297238"/>
          <p14:tracePt t="10367" x="6626225" y="3297238"/>
          <p14:tracePt t="10374" x="6669088" y="3297238"/>
          <p14:tracePt t="10381" x="6704013" y="3297238"/>
          <p14:tracePt t="10389" x="6745288" y="3297238"/>
          <p14:tracePt t="10397" x="6780213" y="3297238"/>
          <p14:tracePt t="10406" x="6823075" y="3297238"/>
          <p14:tracePt t="10414" x="6856413" y="3297238"/>
          <p14:tracePt t="10423" x="6864350" y="3297238"/>
          <p14:tracePt t="10429" x="6899275" y="3297238"/>
          <p14:tracePt t="10438" x="6915150" y="3297238"/>
          <p14:tracePt t="10445" x="6958013" y="3297238"/>
          <p14:tracePt t="10453" x="7000875" y="3297238"/>
          <p14:tracePt t="10462" x="7069138" y="3297238"/>
          <p14:tracePt t="10469" x="7112000" y="3297238"/>
          <p14:tracePt t="10479" x="7162800" y="3297238"/>
          <p14:tracePt t="10486" x="7170738" y="3297238"/>
          <p14:tracePt t="10493" x="7204075" y="3297238"/>
          <p14:tracePt t="10501" x="7221538" y="3297238"/>
          <p14:tracePt t="10517" x="7221538" y="3305175"/>
          <p14:tracePt t="10694" x="7221538" y="3330575"/>
          <p14:tracePt t="10743" x="7204075" y="3330575"/>
          <p14:tracePt t="10749" x="7178675" y="3330575"/>
          <p14:tracePt t="10797" x="7178675" y="3322638"/>
          <p14:tracePt t="10805" x="7204075" y="3322638"/>
          <p14:tracePt t="10813" x="7229475" y="3322638"/>
          <p14:tracePt t="10821" x="7256463" y="3322638"/>
          <p14:tracePt t="10830" x="7289800" y="3322638"/>
          <p14:tracePt t="10838" x="7323138" y="3314700"/>
          <p14:tracePt t="10846" x="7340600" y="3314700"/>
          <p14:tracePt t="10854" x="7383463" y="3314700"/>
          <p14:tracePt t="10861" x="7416800" y="3305175"/>
          <p14:tracePt t="10869" x="7459663" y="3305175"/>
          <p14:tracePt t="10877" x="7510463" y="3289300"/>
          <p14:tracePt t="10886" x="7553325" y="3279775"/>
          <p14:tracePt t="10894" x="7596188" y="3279775"/>
          <p14:tracePt t="10902" x="7646988" y="3271838"/>
          <p14:tracePt t="10909" x="7715250" y="3271838"/>
          <p14:tracePt t="10917" x="7766050" y="3263900"/>
          <p14:tracePt t="10925" x="7816850" y="3263900"/>
          <p14:tracePt t="10934" x="7867650" y="3263900"/>
          <p14:tracePt t="10942" x="7918450" y="3263900"/>
          <p14:tracePt t="10950" x="7977188" y="3263900"/>
          <p14:tracePt t="10958" x="8054975" y="3263900"/>
          <p14:tracePt t="10965" x="8105775" y="3263900"/>
          <p14:tracePt t="10973" x="8164513" y="3263900"/>
          <p14:tracePt t="10982" x="8224838" y="3263900"/>
          <p14:tracePt t="10989" x="8258175" y="3263900"/>
          <p14:tracePt t="10998" x="8283575" y="3263900"/>
          <p14:tracePt t="11006" x="8291513" y="3263900"/>
          <p14:tracePt t="11014" x="8318500" y="3263900"/>
          <p14:tracePt t="11029" x="8326438" y="3263900"/>
          <p14:tracePt t="11045" x="8334375" y="3263900"/>
          <p14:tracePt t="11061" x="8351838" y="3263900"/>
          <p14:tracePt t="11069" x="8369300" y="3263900"/>
          <p14:tracePt t="11077" x="8385175" y="3271838"/>
          <p14:tracePt t="11086" x="8402638" y="3279775"/>
          <p14:tracePt t="11093" x="8428038" y="3279775"/>
          <p14:tracePt t="11102" x="8462963" y="3279775"/>
          <p14:tracePt t="11111" x="8504238" y="3279775"/>
          <p14:tracePt t="11118" x="8521700" y="3279775"/>
          <p14:tracePt t="11125" x="8555038" y="3279775"/>
          <p14:tracePt t="11133" x="8589963" y="3279775"/>
          <p14:tracePt t="11141" x="8597900" y="3279775"/>
          <p14:tracePt t="11149" x="8632825" y="3279775"/>
          <p14:tracePt t="11159" x="8658225" y="3279775"/>
          <p14:tracePt t="11166" x="8666163" y="3279775"/>
          <p14:tracePt t="11173" x="8674100" y="3279775"/>
          <p14:tracePt t="11181" x="8699500" y="3279775"/>
          <p14:tracePt t="11198" x="8724900" y="3279775"/>
          <p14:tracePt t="11206" x="8734425" y="3279775"/>
          <p14:tracePt t="11214" x="8759825" y="3279775"/>
          <p14:tracePt t="11222" x="8777288" y="3279775"/>
          <p14:tracePt t="11229" x="8793163" y="3279775"/>
          <p14:tracePt t="11237" x="8818563" y="3279775"/>
          <p14:tracePt t="11245" x="8843963" y="3279775"/>
          <p14:tracePt t="11254" x="8853488" y="3279775"/>
          <p14:tracePt t="11262" x="8878888" y="3279775"/>
          <p14:tracePt t="11270" x="8886825" y="3279775"/>
          <p14:tracePt t="11822" x="8921750" y="3297238"/>
          <p14:tracePt t="11830" x="8963025" y="3297238"/>
          <p14:tracePt t="11837" x="9048750" y="3314700"/>
          <p14:tracePt t="11846" x="9150350" y="3314700"/>
          <p14:tracePt t="11854" x="9286875" y="3314700"/>
          <p14:tracePt t="11861" x="9447213" y="3340100"/>
          <p14:tracePt t="11869" x="9634538" y="3355975"/>
          <p14:tracePt t="11877" x="9804400" y="3355975"/>
          <p14:tracePt t="11886" x="10009188" y="3355975"/>
          <p14:tracePt t="11893" x="10136188" y="3355975"/>
          <p14:tracePt t="11902" x="10255250" y="3355975"/>
          <p14:tracePt t="11909" x="10323513" y="3355975"/>
          <p14:tracePt t="11917" x="10348913" y="3355975"/>
          <p14:tracePt t="11925" x="10356850" y="3355975"/>
          <p14:tracePt t="12006" x="10356850" y="3365500"/>
          <p14:tracePt t="12014" x="10339388" y="3365500"/>
          <p14:tracePt t="12021" x="10280650" y="3390900"/>
          <p14:tracePt t="12029" x="10194925" y="3416300"/>
          <p14:tracePt t="12038" x="10075863" y="3441700"/>
          <p14:tracePt t="12046" x="9940925" y="3459163"/>
          <p14:tracePt t="12054" x="9761538" y="3484563"/>
          <p14:tracePt t="12062" x="9515475" y="3509963"/>
          <p14:tracePt t="12069" x="9150350" y="3568700"/>
          <p14:tracePt t="12077" x="8734425" y="3603625"/>
          <p14:tracePt t="12086" x="8301038" y="3619500"/>
          <p14:tracePt t="12094" x="7748588" y="3662363"/>
          <p14:tracePt t="12103" x="7256463" y="3662363"/>
          <p14:tracePt t="12109" x="6653213" y="3687763"/>
          <p14:tracePt t="12118" x="6075363" y="3705225"/>
          <p14:tracePt t="12125" x="5573713" y="3763963"/>
          <p14:tracePt t="12133" x="5157788" y="3806825"/>
          <p14:tracePt t="12142" x="4706938" y="3857625"/>
          <p14:tracePt t="12149" x="4443413" y="3875088"/>
          <p14:tracePt t="12157" x="4240213" y="3875088"/>
          <p14:tracePt t="12166" x="4035425" y="3875088"/>
          <p14:tracePt t="12173" x="3908425" y="3875088"/>
          <p14:tracePt t="12181" x="3806825" y="3875088"/>
          <p14:tracePt t="12189" x="3738563" y="3875088"/>
          <p14:tracePt t="12198" x="3713163" y="3875088"/>
          <p14:tracePt t="12206" x="3695700" y="3875088"/>
          <p14:tracePt t="12221" x="3687763" y="3875088"/>
          <p14:tracePt t="12277" x="3678238" y="3875088"/>
          <p14:tracePt t="12998" x="3662363" y="3875088"/>
          <p14:tracePt t="13006" x="3611563" y="3875088"/>
          <p14:tracePt t="13013" x="3551238" y="3875088"/>
          <p14:tracePt t="13021" x="3508375" y="3875088"/>
          <p14:tracePt t="13029" x="3457575" y="3875088"/>
          <p14:tracePt t="13037" x="3406775" y="3875088"/>
          <p14:tracePt t="13046" x="3330575" y="3875088"/>
          <p14:tracePt t="13054" x="3279775" y="3875088"/>
          <p14:tracePt t="13062" x="3186113" y="3875088"/>
          <p14:tracePt t="13069" x="3100388" y="3875088"/>
          <p14:tracePt t="13077" x="2990850" y="3892550"/>
          <p14:tracePt t="13085" x="2871788" y="3908425"/>
          <p14:tracePt t="13094" x="2803525" y="3935413"/>
          <p14:tracePt t="13103" x="2727325" y="3951288"/>
          <p14:tracePt t="13110" x="2668588" y="3986213"/>
          <p14:tracePt t="13118" x="2616200" y="4002088"/>
          <p14:tracePt t="13125" x="2590800" y="4019550"/>
          <p14:tracePt t="13133" x="2557463" y="4037013"/>
          <p14:tracePt t="13142" x="2524125" y="4062413"/>
          <p14:tracePt t="13149" x="2514600" y="4079875"/>
          <p14:tracePt t="13159" x="2497138" y="4095750"/>
          <p14:tracePt t="13167" x="2489200" y="4121150"/>
          <p14:tracePt t="13173" x="2489200" y="4130675"/>
          <p14:tracePt t="13181" x="2481263" y="4146550"/>
          <p14:tracePt t="13189" x="2481263" y="4181475"/>
          <p14:tracePt t="13198" x="2481263" y="4189413"/>
          <p14:tracePt t="13206" x="2471738" y="4214813"/>
          <p14:tracePt t="13214" x="2463800" y="4224338"/>
          <p14:tracePt t="13222" x="2463800" y="4240213"/>
          <p14:tracePt t="13229" x="2455863" y="4257675"/>
          <p14:tracePt t="13246" x="2455863" y="4265613"/>
          <p14:tracePt t="13254" x="2455863" y="4275138"/>
          <p14:tracePt t="13270" x="2455863" y="4283075"/>
          <p14:tracePt t="13294" x="2455863" y="4291013"/>
          <p14:tracePt t="13310" x="2455863" y="4308475"/>
          <p14:tracePt t="13319" x="2463800" y="4316413"/>
          <p14:tracePt t="13326" x="2497138" y="4325938"/>
          <p14:tracePt t="13333" x="2540000" y="4341813"/>
          <p14:tracePt t="13341" x="2574925" y="4341813"/>
          <p14:tracePt t="13350" x="2616200" y="4341813"/>
          <p14:tracePt t="13357" x="2668588" y="4341813"/>
          <p14:tracePt t="13366" x="2719388" y="4341813"/>
          <p14:tracePt t="13374" x="2770188" y="4341813"/>
          <p14:tracePt t="13381" x="2828925" y="4341813"/>
          <p14:tracePt t="13389" x="2871788" y="4341813"/>
          <p14:tracePt t="13397" x="2930525" y="4341813"/>
          <p14:tracePt t="13406" x="3008313" y="4341813"/>
          <p14:tracePt t="13414" x="3059113" y="4341813"/>
          <p14:tracePt t="13422" x="3135313" y="4341813"/>
          <p14:tracePt t="13430" x="3219450" y="4341813"/>
          <p14:tracePt t="13437" x="3287713" y="4341813"/>
          <p14:tracePt t="13445" x="3398838" y="4341813"/>
          <p14:tracePt t="13453" x="3482975" y="4341813"/>
          <p14:tracePt t="13462" x="3517900" y="4341813"/>
          <p14:tracePt t="13469" x="3543300" y="4341813"/>
          <p14:tracePt t="13478" x="3576638" y="4341813"/>
          <p14:tracePt t="13485" x="3594100" y="4341813"/>
          <p14:tracePt t="13493" x="3611563" y="4341813"/>
          <p14:tracePt t="13501" x="3619500" y="4341813"/>
          <p14:tracePt t="13510" x="3627438" y="4341813"/>
          <p14:tracePt t="13526" x="3652838" y="4341813"/>
          <p14:tracePt t="13534" x="3678238" y="4351338"/>
          <p14:tracePt t="13542" x="3695700" y="4351338"/>
          <p14:tracePt t="13549" x="3738563" y="4351338"/>
          <p14:tracePt t="13557" x="3797300" y="4351338"/>
          <p14:tracePt t="13566" x="3857625" y="4351338"/>
          <p14:tracePt t="13574" x="3916363" y="4351338"/>
          <p14:tracePt t="13582" x="3959225" y="4351338"/>
          <p14:tracePt t="13589" x="4002088" y="4351338"/>
          <p14:tracePt t="13597" x="4044950" y="4351338"/>
          <p14:tracePt t="13605" x="4086225" y="4351338"/>
          <p14:tracePt t="13613" x="4121150" y="4351338"/>
          <p14:tracePt t="13622" x="4137025" y="4351338"/>
          <p14:tracePt t="13629" x="4146550" y="4351338"/>
          <p14:tracePt t="13639" x="4154488" y="4351338"/>
          <p14:tracePt t="13662" x="4162425" y="4351338"/>
          <p14:tracePt t="13687" x="4179888" y="4351338"/>
          <p14:tracePt t="13694" x="4187825" y="4351338"/>
          <p14:tracePt t="13701" x="4197350" y="4351338"/>
          <p14:tracePt t="13709" x="4222750" y="4351338"/>
          <p14:tracePt t="13726" x="4230688" y="4351338"/>
          <p14:tracePt t="13735" x="4240213" y="4351338"/>
          <p14:tracePt t="13749" x="4248150" y="4351338"/>
          <p14:tracePt t="14062" x="4256088" y="4351338"/>
          <p14:tracePt t="14069" x="4273550" y="4351338"/>
          <p14:tracePt t="14077" x="4298950" y="4351338"/>
          <p14:tracePt t="14085" x="4332288" y="4351338"/>
          <p14:tracePt t="14093" x="4384675" y="4351338"/>
          <p14:tracePt t="14102" x="4451350" y="4351338"/>
          <p14:tracePt t="14109" x="4529138" y="4351338"/>
          <p14:tracePt t="14117" x="4638675" y="4351338"/>
          <p14:tracePt t="14125" x="4749800" y="4351338"/>
          <p14:tracePt t="14133" x="4868863" y="4351338"/>
          <p14:tracePt t="14141" x="4995863" y="4351338"/>
          <p14:tracePt t="14150" x="5106988" y="4351338"/>
          <p14:tracePt t="14159" x="5249863" y="4341813"/>
          <p14:tracePt t="14166" x="5378450" y="4341813"/>
          <p14:tracePt t="14173" x="5487988" y="4325938"/>
          <p14:tracePt t="14181" x="5607050" y="4308475"/>
          <p14:tracePt t="14190" x="5735638" y="4283075"/>
          <p14:tracePt t="14198" x="5819775" y="4275138"/>
          <p14:tracePt t="14207" x="5905500" y="4275138"/>
          <p14:tracePt t="14215" x="5989638" y="4249738"/>
          <p14:tracePt t="14222" x="6065838" y="4240213"/>
          <p14:tracePt t="14229" x="6108700" y="4240213"/>
          <p14:tracePt t="14237" x="6151563" y="4240213"/>
          <p14:tracePt t="14246" x="6184900" y="4240213"/>
          <p14:tracePt t="14255" x="6227763" y="4240213"/>
          <p14:tracePt t="14263" x="6235700" y="4240213"/>
          <p14:tracePt t="14270" x="6245225" y="4240213"/>
          <p14:tracePt t="14437" x="6261100" y="4240213"/>
          <p14:tracePt t="14462" x="6296025" y="4249738"/>
          <p14:tracePt t="14469" x="6303963" y="4249738"/>
          <p14:tracePt t="14478" x="6346825" y="4257675"/>
          <p14:tracePt t="14486" x="6397625" y="4257675"/>
          <p14:tracePt t="14493" x="6465888" y="4257675"/>
          <p14:tracePt t="14501" x="6534150" y="4257675"/>
          <p14:tracePt t="14509" x="6592888" y="4257675"/>
          <p14:tracePt t="14518" x="6694488" y="4257675"/>
          <p14:tracePt t="14526" x="6788150" y="4257675"/>
          <p14:tracePt t="14534" x="6881813" y="4257675"/>
          <p14:tracePt t="14542" x="6967538" y="4257675"/>
          <p14:tracePt t="14549" x="7018338" y="4257675"/>
          <p14:tracePt t="14558" x="7094538" y="4257675"/>
          <p14:tracePt t="14566" x="7112000" y="4257675"/>
          <p14:tracePt t="14574" x="7137400" y="4257675"/>
          <p14:tracePt t="14583" x="7145338" y="4257675"/>
          <p14:tracePt t="14597" x="7162800" y="4257675"/>
          <p14:tracePt t="15238" x="7170738" y="4257675"/>
          <p14:tracePt t="15246" x="7178675" y="4257675"/>
          <p14:tracePt t="15254" x="7213600" y="4257675"/>
          <p14:tracePt t="15263" x="7272338" y="4240213"/>
          <p14:tracePt t="15270" x="7358063" y="4240213"/>
          <p14:tracePt t="15278" x="7451725" y="4240213"/>
          <p14:tracePt t="15285" x="7578725" y="4240213"/>
          <p14:tracePt t="15293" x="7723188" y="4240213"/>
          <p14:tracePt t="15302" x="7875588" y="4240213"/>
          <p14:tracePt t="15310" x="7986713" y="4240213"/>
          <p14:tracePt t="15319" x="8096250" y="4240213"/>
          <p14:tracePt t="15326" x="8174038" y="4240213"/>
          <p14:tracePt t="15333" x="8240713" y="4240213"/>
          <p14:tracePt t="15341" x="8275638" y="4232275"/>
          <p14:tracePt t="15349" x="8283575" y="4232275"/>
          <p14:tracePt t="15478" x="8301038" y="4232275"/>
          <p14:tracePt t="15485" x="8343900" y="4232275"/>
          <p14:tracePt t="15493" x="8428038" y="4232275"/>
          <p14:tracePt t="15501" x="8539163" y="4232275"/>
          <p14:tracePt t="15509" x="8658225" y="4232275"/>
          <p14:tracePt t="15517" x="8785225" y="4240213"/>
          <p14:tracePt t="15527" x="8912225" y="4240213"/>
          <p14:tracePt t="15534" x="9031288" y="4240213"/>
          <p14:tracePt t="15541" x="9132888" y="4240213"/>
          <p14:tracePt t="15549" x="9218613" y="4240213"/>
          <p14:tracePt t="15557" x="9261475" y="4240213"/>
          <p14:tracePt t="15566" x="9294813" y="4240213"/>
          <p14:tracePt t="15574" x="9312275" y="4240213"/>
          <p14:tracePt t="15589" x="9320213" y="4232275"/>
          <p14:tracePt t="15646" x="9328150" y="4232275"/>
          <p14:tracePt t="15749" x="9337675" y="4232275"/>
          <p14:tracePt t="16614" x="9302750" y="4232275"/>
          <p14:tracePt t="16622" x="9175750" y="4240213"/>
          <p14:tracePt t="16630" x="8980488" y="4316413"/>
          <p14:tracePt t="16638" x="8691563" y="4427538"/>
          <p14:tracePt t="16646" x="8369300" y="4513263"/>
          <p14:tracePt t="16653" x="8020050" y="4622800"/>
          <p14:tracePt t="16662" x="7535863" y="4741863"/>
          <p14:tracePt t="16670" x="7059613" y="4843463"/>
          <p14:tracePt t="16678" x="6669088" y="4903788"/>
          <p14:tracePt t="16686" x="6184900" y="4979988"/>
          <p14:tracePt t="16694" x="5827713" y="5030788"/>
          <p14:tracePt t="16701" x="5429250" y="5106988"/>
          <p14:tracePt t="16709" x="5089525" y="5183188"/>
          <p14:tracePt t="16718" x="4757738" y="5251450"/>
          <p14:tracePt t="16726" x="4476750" y="5286375"/>
          <p14:tracePt t="16734" x="4273550" y="5345113"/>
          <p14:tracePt t="16742" x="4078288" y="5387975"/>
          <p14:tracePt t="16749" x="3908425" y="5421313"/>
          <p14:tracePt t="16757" x="3789363" y="5472113"/>
          <p14:tracePt t="16765" x="3678238" y="5489575"/>
          <p14:tracePt t="16774" x="3586163" y="5524500"/>
          <p14:tracePt t="16782" x="3475038" y="5549900"/>
          <p14:tracePt t="16790" x="3424238" y="5565775"/>
          <p14:tracePt t="16799" x="3338513" y="5591175"/>
          <p14:tracePt t="16805" x="3287713" y="5600700"/>
          <p14:tracePt t="16813" x="3228975" y="5616575"/>
          <p14:tracePt t="16821" x="3211513" y="5616575"/>
          <p14:tracePt t="16829" x="3152775" y="5626100"/>
          <p14:tracePt t="16847" x="3143250" y="5626100"/>
          <p14:tracePt t="17142" x="3160713" y="5626100"/>
          <p14:tracePt t="17149" x="3194050" y="5634038"/>
          <p14:tracePt t="17159" x="3219450" y="5634038"/>
          <p14:tracePt t="17166" x="3262313" y="5634038"/>
          <p14:tracePt t="17173" x="3297238" y="5634038"/>
          <p14:tracePt t="17181" x="3322638" y="5634038"/>
          <p14:tracePt t="17197" x="3330575" y="5634038"/>
          <p14:tracePt t="17206" x="3338513" y="5634038"/>
          <p14:tracePt t="17214" x="3355975" y="5626100"/>
          <p14:tracePt t="17229" x="3373438" y="5626100"/>
          <p14:tracePt t="17237" x="3398838" y="5626100"/>
          <p14:tracePt t="17246" x="3424238" y="5626100"/>
          <p14:tracePt t="17254" x="3467100" y="5626100"/>
          <p14:tracePt t="17262" x="3517900" y="5626100"/>
          <p14:tracePt t="17270" x="3594100" y="5626100"/>
          <p14:tracePt t="17277" x="3662363" y="5626100"/>
          <p14:tracePt t="17285" x="3721100" y="5626100"/>
          <p14:tracePt t="17293" x="3789363" y="5626100"/>
          <p14:tracePt t="17301" x="3865563" y="5626100"/>
          <p14:tracePt t="17310" x="3925888" y="5626100"/>
          <p14:tracePt t="17317" x="3976688" y="5626100"/>
          <p14:tracePt t="17325" x="4027488" y="5616575"/>
          <p14:tracePt t="17333" x="4086225" y="5608638"/>
          <p14:tracePt t="17341" x="4137025" y="5591175"/>
          <p14:tracePt t="17350" x="4154488" y="5583238"/>
          <p14:tracePt t="17358" x="4197350" y="5575300"/>
          <p14:tracePt t="17367" x="4230688" y="5565775"/>
          <p14:tracePt t="17375" x="4273550" y="5532438"/>
          <p14:tracePt t="17382" x="4316413" y="5514975"/>
          <p14:tracePt t="17389" x="4359275" y="5489575"/>
          <p14:tracePt t="17397" x="4367213" y="5472113"/>
          <p14:tracePt t="17405" x="4410075" y="5438775"/>
          <p14:tracePt t="17415" x="4410075" y="5421313"/>
          <p14:tracePt t="17422" x="4418013" y="5405438"/>
          <p14:tracePt t="17437" x="4418013" y="5380038"/>
          <p14:tracePt t="17454" x="4418013" y="5362575"/>
          <p14:tracePt t="17462" x="4410075" y="5345113"/>
          <p14:tracePt t="17469" x="4400550" y="5345113"/>
          <p14:tracePt t="17478" x="4375150" y="5345113"/>
          <p14:tracePt t="17486" x="4349750" y="5337175"/>
          <p14:tracePt t="17493" x="4324350" y="5337175"/>
          <p14:tracePt t="17501" x="4306888" y="5337175"/>
          <p14:tracePt t="17509" x="4298950" y="5337175"/>
          <p14:tracePt t="17518" x="4273550" y="5337175"/>
          <p14:tracePt t="17526" x="4240213" y="5337175"/>
          <p14:tracePt t="17534" x="4222750" y="5337175"/>
          <p14:tracePt t="17542" x="4197350" y="5337175"/>
          <p14:tracePt t="17549" x="4171950" y="5337175"/>
          <p14:tracePt t="17557" x="4154488" y="5345113"/>
          <p14:tracePt t="17565" x="4137025" y="5353050"/>
          <p14:tracePt t="17574" x="4121150" y="5370513"/>
          <p14:tracePt t="17582" x="4121150" y="5380038"/>
          <p14:tracePt t="17589" x="4111625" y="5387975"/>
          <p14:tracePt t="17597" x="4111625" y="5405438"/>
          <p14:tracePt t="17605" x="4111625" y="5413375"/>
          <p14:tracePt t="17614" x="4121150" y="5430838"/>
          <p14:tracePt t="17622" x="4129088" y="5446713"/>
          <p14:tracePt t="17630" x="4154488" y="5456238"/>
          <p14:tracePt t="17639" x="4187825" y="5464175"/>
          <p14:tracePt t="17645" x="4230688" y="5472113"/>
          <p14:tracePt t="17653" x="4273550" y="5472113"/>
          <p14:tracePt t="17661" x="4332288" y="5472113"/>
          <p14:tracePt t="17669" x="4375150" y="5472113"/>
          <p14:tracePt t="17678" x="4418013" y="5472113"/>
          <p14:tracePt t="17686" x="4460875" y="5472113"/>
          <p14:tracePt t="17694" x="4494213" y="5472113"/>
          <p14:tracePt t="17701" x="4519613" y="5472113"/>
          <p14:tracePt t="17709" x="4537075" y="5472113"/>
          <p14:tracePt t="17717" x="4562475" y="5472113"/>
          <p14:tracePt t="17726" x="4579938" y="5472113"/>
          <p14:tracePt t="17735" x="4595813" y="5472113"/>
          <p14:tracePt t="17742" x="4605338" y="5472113"/>
          <p14:tracePt t="17798" x="4613275" y="5472113"/>
          <p14:tracePt t="17813" x="4621213" y="5472113"/>
          <p14:tracePt t="17821" x="4630738" y="5472113"/>
          <p14:tracePt t="17829" x="4638675" y="5472113"/>
          <p14:tracePt t="17839" x="4646613" y="5472113"/>
          <p14:tracePt t="17847" x="4673600" y="5472113"/>
          <p14:tracePt t="17854" x="4681538" y="5472113"/>
          <p14:tracePt t="17861" x="4706938" y="5472113"/>
          <p14:tracePt t="17869" x="4740275" y="5472113"/>
          <p14:tracePt t="17877" x="4783138" y="5472113"/>
          <p14:tracePt t="17887" x="4826000" y="5472113"/>
          <p14:tracePt t="17895" x="4884738" y="5472113"/>
          <p14:tracePt t="17903" x="4927600" y="5472113"/>
          <p14:tracePt t="17909" x="5003800" y="5446713"/>
          <p14:tracePt t="17917" x="5072063" y="5438775"/>
          <p14:tracePt t="17925" x="5132388" y="5438775"/>
          <p14:tracePt t="17934" x="5208588" y="5430838"/>
          <p14:tracePt t="17942" x="5318125" y="5395913"/>
          <p14:tracePt t="17950" x="5403850" y="5395913"/>
          <p14:tracePt t="17958" x="5497513" y="5380038"/>
          <p14:tracePt t="17965" x="5581650" y="5370513"/>
          <p14:tracePt t="17973" x="5683250" y="5362575"/>
          <p14:tracePt t="17982" x="5743575" y="5337175"/>
          <p14:tracePt t="17989" x="5802313" y="5327650"/>
          <p14:tracePt t="17998" x="5870575" y="5327650"/>
          <p14:tracePt t="18006" x="5930900" y="5319713"/>
          <p14:tracePt t="18014" x="5989638" y="5311775"/>
          <p14:tracePt t="18021" x="6065838" y="5311775"/>
          <p14:tracePt t="18029" x="6134100" y="5311775"/>
          <p14:tracePt t="18038" x="6194425" y="5311775"/>
          <p14:tracePt t="18046" x="6235700" y="5311775"/>
          <p14:tracePt t="18054" x="6278563" y="5311775"/>
          <p14:tracePt t="18061" x="6311900" y="5311775"/>
          <p14:tracePt t="18069" x="6346825" y="5311775"/>
          <p14:tracePt t="18077" x="6364288" y="5311775"/>
          <p14:tracePt t="18085" x="6397625" y="5311775"/>
          <p14:tracePt t="18094" x="6440488" y="5311775"/>
          <p14:tracePt t="18102" x="6473825" y="5311775"/>
          <p14:tracePt t="18111" x="6516688" y="5311775"/>
          <p14:tracePt t="18117" x="6559550" y="5311775"/>
          <p14:tracePt t="18125" x="6600825" y="5311775"/>
          <p14:tracePt t="18133" x="6643688" y="5311775"/>
          <p14:tracePt t="18142" x="6686550" y="5311775"/>
          <p14:tracePt t="18149" x="6719888" y="5311775"/>
          <p14:tracePt t="18158" x="6737350" y="5311775"/>
          <p14:tracePt t="18166" x="6754813" y="5311775"/>
          <p14:tracePt t="18173" x="6762750" y="5311775"/>
          <p14:tracePt t="18181" x="6770688" y="5311775"/>
          <p14:tracePt t="18189" x="6780213" y="5311775"/>
          <p14:tracePt t="18246" x="6788150" y="5311775"/>
          <p14:tracePt t="18269" x="6797675" y="5311775"/>
          <p14:tracePt t="18294" x="6805613" y="5311775"/>
          <p14:tracePt t="18589" x="6823075" y="5311775"/>
          <p14:tracePt t="18605" x="6831013" y="5311775"/>
          <p14:tracePt t="18614" x="6873875" y="5311775"/>
          <p14:tracePt t="18622" x="6924675" y="5311775"/>
          <p14:tracePt t="18629" x="7008813" y="5311775"/>
          <p14:tracePt t="18638" x="7094538" y="5311775"/>
          <p14:tracePt t="18645" x="7204075" y="5311775"/>
          <p14:tracePt t="18653" x="7307263" y="5302250"/>
          <p14:tracePt t="18661" x="7416800" y="5268913"/>
          <p14:tracePt t="18669" x="7518400" y="5251450"/>
          <p14:tracePt t="18678" x="7637463" y="5208588"/>
          <p14:tracePt t="18685" x="7756525" y="5192713"/>
          <p14:tracePt t="18694" x="7807325" y="5192713"/>
          <p14:tracePt t="18701" x="7867650" y="5192713"/>
          <p14:tracePt t="18709" x="7918450" y="5167313"/>
          <p14:tracePt t="18717" x="7935913" y="5167313"/>
          <p14:tracePt t="18742" x="7951788" y="5167313"/>
          <p14:tracePt t="18806" x="7986713" y="5167313"/>
          <p14:tracePt t="18813" x="8012113" y="5167313"/>
          <p14:tracePt t="18821" x="8045450" y="5175250"/>
          <p14:tracePt t="18829" x="8088313" y="5175250"/>
          <p14:tracePt t="18839" x="8164513" y="5208588"/>
          <p14:tracePt t="18846" x="8232775" y="5226050"/>
          <p14:tracePt t="18854" x="8318500" y="5226050"/>
          <p14:tracePt t="18861" x="8420100" y="5235575"/>
          <p14:tracePt t="18869" x="8504238" y="5243513"/>
          <p14:tracePt t="18877" x="8623300" y="5243513"/>
          <p14:tracePt t="18886" x="8724900" y="5268913"/>
          <p14:tracePt t="18893" x="8836025" y="5268913"/>
          <p14:tracePt t="18903" x="8947150" y="5268913"/>
          <p14:tracePt t="18909" x="9048750" y="5268913"/>
          <p14:tracePt t="18917" x="9142413" y="5268913"/>
          <p14:tracePt t="18925" x="9236075" y="5276850"/>
          <p14:tracePt t="18934" x="9320213" y="5276850"/>
          <p14:tracePt t="18942" x="9388475" y="5276850"/>
          <p14:tracePt t="18950" x="9464675" y="5286375"/>
          <p14:tracePt t="18958" x="9490075" y="5294313"/>
          <p14:tracePt t="18965" x="9523413" y="5294313"/>
          <p14:tracePt t="18973" x="9550400" y="5294313"/>
          <p14:tracePt t="18981" x="9566275" y="5302250"/>
          <p14:tracePt t="19054" x="9566275" y="5319713"/>
          <p14:tracePt t="19062" x="9558338" y="5319713"/>
          <p14:tracePt t="19069" x="9532938" y="5327650"/>
          <p14:tracePt t="19077" x="9515475" y="5345113"/>
          <p14:tracePt t="19085" x="9482138" y="5362575"/>
          <p14:tracePt t="19094" x="9447213" y="5370513"/>
          <p14:tracePt t="19102" x="9396413" y="5387975"/>
          <p14:tracePt t="19110" x="9328150" y="5413375"/>
          <p14:tracePt t="19118" x="9269413" y="5421313"/>
          <p14:tracePt t="19125" x="9150350" y="5456238"/>
          <p14:tracePt t="19133" x="8980488" y="5507038"/>
          <p14:tracePt t="19142" x="8843963" y="5524500"/>
          <p14:tracePt t="19150" x="8597900" y="5549900"/>
          <p14:tracePt t="19159" x="8308975" y="5549900"/>
          <p14:tracePt t="19166" x="7935913" y="5549900"/>
          <p14:tracePt t="19173" x="7477125" y="5549900"/>
          <p14:tracePt t="19181" x="6983413" y="5549900"/>
          <p14:tracePt t="19189" x="6465888" y="5549900"/>
          <p14:tracePt t="19198" x="5895975" y="5549900"/>
          <p14:tracePt t="19207" x="5343525" y="5549900"/>
          <p14:tracePt t="19215" x="4775200" y="5549900"/>
          <p14:tracePt t="19222" x="4256088" y="5549900"/>
          <p14:tracePt t="19229" x="3797300" y="5549900"/>
          <p14:tracePt t="19237" x="3517900" y="5583238"/>
          <p14:tracePt t="19245" x="3203575" y="5583238"/>
          <p14:tracePt t="19254" x="3059113" y="5591175"/>
          <p14:tracePt t="19262" x="2973388" y="5600700"/>
          <p14:tracePt t="19270" x="2940050" y="5608638"/>
          <p14:tracePt t="19718" x="2922588" y="5608638"/>
          <p14:tracePt t="19725" x="2905125" y="5608638"/>
          <p14:tracePt t="19734" x="2854325" y="5583238"/>
          <p14:tracePt t="19742" x="2786063" y="5514975"/>
          <p14:tracePt t="19749" x="2676525" y="5421313"/>
          <p14:tracePt t="19757" x="2574925" y="5327650"/>
          <p14:tracePt t="19765" x="2446338" y="5208588"/>
          <p14:tracePt t="19773" x="2293938" y="5081588"/>
          <p14:tracePt t="19782" x="2106613" y="4929188"/>
          <p14:tracePt t="19790" x="1928813" y="4802188"/>
          <p14:tracePt t="19798" x="1784350" y="4708525"/>
          <p14:tracePt t="19805" x="1606550" y="4572000"/>
          <p14:tracePt t="19813" x="1419225" y="4419600"/>
          <p14:tracePt t="19822" x="1274763" y="4257675"/>
          <p14:tracePt t="19830" x="1206500" y="4156075"/>
          <p14:tracePt t="19837" x="1112838" y="3994150"/>
          <p14:tracePt t="19847" x="1011238" y="3705225"/>
          <p14:tracePt t="19854" x="874713" y="3322638"/>
          <p14:tracePt t="19861" x="671513" y="2846388"/>
          <p14:tracePt t="19869" x="466725" y="2344738"/>
          <p14:tracePt t="19877" x="263525" y="1928813"/>
          <p14:tracePt t="19885" x="93663" y="15716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47D2ECF6-5ABE-48EA-AA6D-0963627993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0" r="16351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picture containing object, outdoor, telescope&#10;&#10;Description automatically generated">
            <a:extLst>
              <a:ext uri="{FF2B5EF4-FFF2-40B4-BE49-F238E27FC236}">
                <a16:creationId xmlns:a16="http://schemas.microsoft.com/office/drawing/2014/main" id="{AB7EEA39-EC9D-425F-82F9-CC68171B38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9" r="4361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87A6E-20CA-458F-9357-04C04D1C5D94}"/>
              </a:ext>
            </a:extLst>
          </p:cNvPr>
          <p:cNvSpPr txBox="1"/>
          <p:nvPr/>
        </p:nvSpPr>
        <p:spPr>
          <a:xfrm>
            <a:off x="105211" y="5822712"/>
            <a:ext cx="4475668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MeerKAT radio telescope array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located in the Northern Cape</a:t>
            </a:r>
            <a:endParaRPr lang="en-ZA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9D2EE-899B-4A89-95CA-5312D6D41CDB}"/>
              </a:ext>
            </a:extLst>
          </p:cNvPr>
          <p:cNvSpPr txBox="1"/>
          <p:nvPr/>
        </p:nvSpPr>
        <p:spPr>
          <a:xfrm>
            <a:off x="6276670" y="5902611"/>
            <a:ext cx="5637163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National Radio Astronomy Observatory located west of Socorro, New Mexico </a:t>
            </a:r>
            <a:endParaRPr lang="en-ZA" sz="2400" b="1" dirty="0">
              <a:solidFill>
                <a:schemeClr val="bg1"/>
              </a:solidFill>
            </a:endParaRP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66BE1EFE-93A2-497F-ACC9-FF7E87828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36"/>
    </mc:Choice>
    <mc:Fallback>
      <p:transition spd="slow" advTm="21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" x="7332663" y="3314700"/>
          <p14:tracePt t="192" x="7340600" y="3314700"/>
          <p14:tracePt t="224" x="7348538" y="3314700"/>
          <p14:tracePt t="232" x="7358063" y="3314700"/>
          <p14:tracePt t="296" x="7373938" y="3297238"/>
          <p14:tracePt t="304" x="7391400" y="3279775"/>
          <p14:tracePt t="313" x="7426325" y="3238500"/>
          <p14:tracePt t="321" x="7434263" y="3238500"/>
          <p14:tracePt t="329" x="7477125" y="3195638"/>
          <p14:tracePt t="336" x="7485063" y="3178175"/>
          <p14:tracePt t="344" x="7510463" y="3152775"/>
          <p14:tracePt t="352" x="7527925" y="3144838"/>
          <p14:tracePt t="361" x="7561263" y="3119438"/>
          <p14:tracePt t="370" x="7596188" y="3101975"/>
          <p14:tracePt t="376" x="7621588" y="3101975"/>
          <p14:tracePt t="384" x="7654925" y="3094038"/>
          <p14:tracePt t="392" x="7680325" y="3076575"/>
          <p14:tracePt t="400" x="7697788" y="3076575"/>
          <p14:tracePt t="409" x="7723188" y="3076575"/>
          <p14:tracePt t="681" x="7715250" y="3076575"/>
          <p14:tracePt t="690" x="7705725" y="3076575"/>
          <p14:tracePt t="696" x="7688263" y="3076575"/>
          <p14:tracePt t="704" x="7688263" y="3067050"/>
          <p14:tracePt t="712" x="7680325" y="3059113"/>
          <p14:tracePt t="721" x="7680325" y="3051175"/>
          <p14:tracePt t="760" x="7672388" y="3041650"/>
          <p14:tracePt t="777" x="7672388" y="3033713"/>
          <p14:tracePt t="801" x="7672388" y="3025775"/>
          <p14:tracePt t="816" x="7672388" y="3016250"/>
          <p14:tracePt t="1257" x="7672388" y="3025775"/>
          <p14:tracePt t="1266" x="7672388" y="3067050"/>
          <p14:tracePt t="1273" x="7672388" y="3109913"/>
          <p14:tracePt t="1281" x="7672388" y="3195638"/>
          <p14:tracePt t="1288" x="7672388" y="3238500"/>
          <p14:tracePt t="1296" x="7672388" y="3271838"/>
          <p14:tracePt t="1305" x="7672388" y="3314700"/>
          <p14:tracePt t="1313" x="7672388" y="3330575"/>
          <p14:tracePt t="1321" x="7672388" y="3365500"/>
          <p14:tracePt t="1329" x="7672388" y="3390900"/>
          <p14:tracePt t="1336" x="7672388" y="3398838"/>
          <p14:tracePt t="1344" x="7672388" y="3424238"/>
          <p14:tracePt t="1353" x="7672388" y="3433763"/>
          <p14:tracePt t="1361" x="7672388" y="3441700"/>
          <p14:tracePt t="1368" x="7672388" y="3459163"/>
          <p14:tracePt t="1377" x="7672388" y="3475038"/>
          <p14:tracePt t="1384" x="7672388" y="3502025"/>
          <p14:tracePt t="1392" x="7672388" y="3535363"/>
          <p14:tracePt t="1400" x="7672388" y="3552825"/>
          <p14:tracePt t="1409" x="7672388" y="3586163"/>
          <p14:tracePt t="1417" x="7672388" y="3629025"/>
          <p14:tracePt t="1425" x="7672388" y="3679825"/>
          <p14:tracePt t="1433" x="7680325" y="3722688"/>
          <p14:tracePt t="1440" x="7680325" y="3748088"/>
          <p14:tracePt t="1448" x="7680325" y="3763963"/>
          <p14:tracePt t="1457" x="7688263" y="3790950"/>
          <p14:tracePt t="1465" x="7697788" y="3824288"/>
          <p14:tracePt t="1474" x="7697788" y="3841750"/>
          <p14:tracePt t="1481" x="7723188" y="3875088"/>
          <p14:tracePt t="1488" x="7740650" y="3883025"/>
          <p14:tracePt t="1496" x="7766050" y="3908425"/>
          <p14:tracePt t="1504" x="7781925" y="3935413"/>
          <p14:tracePt t="1513" x="7799388" y="3960813"/>
          <p14:tracePt t="1521" x="7807325" y="3968750"/>
          <p14:tracePt t="1530" x="7824788" y="3968750"/>
          <p14:tracePt t="1537" x="7842250" y="3976688"/>
          <p14:tracePt t="1544" x="7850188" y="3994150"/>
          <p14:tracePt t="1552" x="7867650" y="3994150"/>
          <p14:tracePt t="1560" x="7885113" y="3994150"/>
          <p14:tracePt t="1569" x="7910513" y="3994150"/>
          <p14:tracePt t="1576" x="7943850" y="4002088"/>
          <p14:tracePt t="1586" x="7986713" y="4002088"/>
          <p14:tracePt t="1592" x="8004175" y="4002088"/>
          <p14:tracePt t="1600" x="8037513" y="4002088"/>
          <p14:tracePt t="1608" x="8080375" y="4002088"/>
          <p14:tracePt t="1616" x="8105775" y="4002088"/>
          <p14:tracePt t="1625" x="8156575" y="4011613"/>
          <p14:tracePt t="1633" x="8174038" y="4011613"/>
          <p14:tracePt t="1642" x="8199438" y="4011613"/>
          <p14:tracePt t="1649" x="8232775" y="4011613"/>
          <p14:tracePt t="1656" x="8258175" y="4011613"/>
          <p14:tracePt t="1665" x="8283575" y="4011613"/>
          <p14:tracePt t="1673" x="8326438" y="4011613"/>
          <p14:tracePt t="1682" x="8359775" y="4011613"/>
          <p14:tracePt t="1690" x="8410575" y="3994150"/>
          <p14:tracePt t="1696" x="8435975" y="3986213"/>
          <p14:tracePt t="1704" x="8470900" y="3976688"/>
          <p14:tracePt t="1712" x="8521700" y="3968750"/>
          <p14:tracePt t="1721" x="8572500" y="3935413"/>
          <p14:tracePt t="1729" x="8589963" y="3925888"/>
          <p14:tracePt t="1737" x="8623300" y="3917950"/>
          <p14:tracePt t="1745" x="8648700" y="3917950"/>
          <p14:tracePt t="1753" x="8666163" y="3908425"/>
          <p14:tracePt t="1760" x="8683625" y="3900488"/>
          <p14:tracePt t="1768" x="8691563" y="3900488"/>
          <p14:tracePt t="1776" x="8724900" y="3883025"/>
          <p14:tracePt t="1785" x="8734425" y="3875088"/>
          <p14:tracePt t="1794" x="8750300" y="3857625"/>
          <p14:tracePt t="1801" x="8767763" y="3857625"/>
          <p14:tracePt t="1808" x="8810625" y="3832225"/>
          <p14:tracePt t="1816" x="8828088" y="3832225"/>
          <p14:tracePt t="1825" x="8861425" y="3816350"/>
          <p14:tracePt t="1833" x="8894763" y="3806825"/>
          <p14:tracePt t="1842" x="8904288" y="3790950"/>
          <p14:tracePt t="1849" x="8921750" y="3781425"/>
          <p14:tracePt t="1856" x="8929688" y="3773488"/>
          <p14:tracePt t="1880" x="8937625" y="3773488"/>
          <p14:tracePt t="1912" x="8955088" y="3773488"/>
          <p14:tracePt t="2002" x="8972550" y="3756025"/>
          <p14:tracePt t="2033" x="8988425" y="3748088"/>
          <p14:tracePt t="2049" x="8988425" y="3738563"/>
          <p14:tracePt t="2057" x="8997950" y="3738563"/>
          <p14:tracePt t="2064" x="9013825" y="3722688"/>
          <p14:tracePt t="2081" x="9013825" y="3713163"/>
          <p14:tracePt t="2112" x="9023350" y="3713163"/>
          <p14:tracePt t="2128" x="9031288" y="3713163"/>
          <p14:tracePt t="2240" x="9031288" y="3730625"/>
          <p14:tracePt t="2249" x="9013825" y="3748088"/>
          <p14:tracePt t="2256" x="8988425" y="3773488"/>
          <p14:tracePt t="2265" x="8955088" y="3806825"/>
          <p14:tracePt t="2274" x="8937625" y="3816350"/>
          <p14:tracePt t="2280" x="8904288" y="3857625"/>
          <p14:tracePt t="2288" x="8878888" y="3875088"/>
          <p14:tracePt t="2296" x="8853488" y="3900488"/>
          <p14:tracePt t="2305" x="8828088" y="3925888"/>
          <p14:tracePt t="2313" x="8802688" y="3943350"/>
          <p14:tracePt t="2322" x="8777288" y="3960813"/>
          <p14:tracePt t="2328" x="8734425" y="3976688"/>
          <p14:tracePt t="2336" x="8709025" y="3986213"/>
          <p14:tracePt t="2344" x="8683625" y="4002088"/>
          <p14:tracePt t="2353" x="8658225" y="4011613"/>
          <p14:tracePt t="2361" x="8640763" y="4019550"/>
          <p14:tracePt t="2370" x="8623300" y="4027488"/>
          <p14:tracePt t="2377" x="8605838" y="4027488"/>
          <p14:tracePt t="2384" x="8572500" y="4027488"/>
          <p14:tracePt t="2392" x="8555038" y="4027488"/>
          <p14:tracePt t="2400" x="8529638" y="4027488"/>
          <p14:tracePt t="2408" x="8496300" y="4027488"/>
          <p14:tracePt t="2416" x="8470900" y="4027488"/>
          <p14:tracePt t="2425" x="8462963" y="4027488"/>
          <p14:tracePt t="2433" x="8428038" y="4027488"/>
          <p14:tracePt t="2441" x="8394700" y="4027488"/>
          <p14:tracePt t="2448" x="8369300" y="4002088"/>
          <p14:tracePt t="2456" x="8351838" y="3994150"/>
          <p14:tracePt t="2464" x="8318500" y="3986213"/>
          <p14:tracePt t="2474" x="8275638" y="3960813"/>
          <p14:tracePt t="2482" x="8250238" y="3951288"/>
          <p14:tracePt t="2488" x="8199438" y="3943350"/>
          <p14:tracePt t="2496" x="8121650" y="3908425"/>
          <p14:tracePt t="2505" x="8062913" y="3883025"/>
          <p14:tracePt t="2512" x="8012113" y="3867150"/>
          <p14:tracePt t="2521" x="7951788" y="3849688"/>
          <p14:tracePt t="2529" x="7910513" y="3841750"/>
          <p14:tracePt t="2537" x="7875588" y="3824288"/>
          <p14:tracePt t="2545" x="7850188" y="3806825"/>
          <p14:tracePt t="2552" x="7824788" y="3798888"/>
          <p14:tracePt t="2560" x="7807325" y="3790950"/>
          <p14:tracePt t="2569" x="7807325" y="3773488"/>
          <p14:tracePt t="2576" x="7791450" y="3738563"/>
          <p14:tracePt t="2585" x="7781925" y="3713163"/>
          <p14:tracePt t="2592" x="7773988" y="3687763"/>
          <p14:tracePt t="2600" x="7766050" y="3646488"/>
          <p14:tracePt t="2608" x="7748588" y="3578225"/>
          <p14:tracePt t="2617" x="7740650" y="3552825"/>
          <p14:tracePt t="2624" x="7731125" y="3475038"/>
          <p14:tracePt t="2634" x="7723188" y="3416300"/>
          <p14:tracePt t="2642" x="7688263" y="3365500"/>
          <p14:tracePt t="2648" x="7672388" y="3289300"/>
          <p14:tracePt t="2656" x="7646988" y="3228975"/>
          <p14:tracePt t="2664" x="7637463" y="3170238"/>
          <p14:tracePt t="2672" x="7629525" y="3109913"/>
          <p14:tracePt t="2682" x="7621588" y="3051175"/>
          <p14:tracePt t="2689" x="7621588" y="2990850"/>
          <p14:tracePt t="2696" x="7621588" y="2949575"/>
          <p14:tracePt t="2704" x="7621588" y="2906713"/>
          <p14:tracePt t="2712" x="7621588" y="2871788"/>
          <p14:tracePt t="2720" x="7621588" y="2846388"/>
          <p14:tracePt t="2729" x="7621588" y="2820988"/>
          <p14:tracePt t="2736" x="7637463" y="2795588"/>
          <p14:tracePt t="2745" x="7637463" y="2787650"/>
          <p14:tracePt t="2753" x="7637463" y="2778125"/>
          <p14:tracePt t="2760" x="7646988" y="2762250"/>
          <p14:tracePt t="2785" x="7654925" y="2752725"/>
          <p14:tracePt t="2888" x="7662863" y="2752725"/>
          <p14:tracePt t="2897" x="7672388" y="2752725"/>
          <p14:tracePt t="2905" x="7672388" y="2795588"/>
          <p14:tracePt t="2913" x="7697788" y="2871788"/>
          <p14:tracePt t="2920" x="7715250" y="2932113"/>
          <p14:tracePt t="2928" x="7723188" y="3033713"/>
          <p14:tracePt t="2936" x="7740650" y="3135313"/>
          <p14:tracePt t="2945" x="7748588" y="3203575"/>
          <p14:tracePt t="2953" x="7773988" y="3322638"/>
          <p14:tracePt t="2961" x="7781925" y="3398838"/>
          <p14:tracePt t="2968" x="7781925" y="3467100"/>
          <p14:tracePt t="2976" x="7799388" y="3552825"/>
          <p14:tracePt t="2984" x="7816850" y="3611563"/>
          <p14:tracePt t="2993" x="7832725" y="3662363"/>
          <p14:tracePt t="3002" x="7850188" y="3697288"/>
          <p14:tracePt t="3010" x="7875588" y="3748088"/>
          <p14:tracePt t="3016" x="7893050" y="3773488"/>
          <p14:tracePt t="3024" x="7918450" y="3798888"/>
          <p14:tracePt t="3032" x="7961313" y="3824288"/>
          <p14:tracePt t="3041" x="7977188" y="3841750"/>
          <p14:tracePt t="3049" x="8004175" y="3849688"/>
          <p14:tracePt t="3057" x="8037513" y="3849688"/>
          <p14:tracePt t="3065" x="8070850" y="3849688"/>
          <p14:tracePt t="3072" x="8088313" y="3849688"/>
          <p14:tracePt t="3080" x="8131175" y="3849688"/>
          <p14:tracePt t="3089" x="8207375" y="3849688"/>
          <p14:tracePt t="3097" x="8275638" y="3849688"/>
          <p14:tracePt t="3106" x="8308975" y="3849688"/>
          <p14:tracePt t="3114" x="8369300" y="3849688"/>
          <p14:tracePt t="3121" x="8402638" y="3849688"/>
          <p14:tracePt t="3128" x="8453438" y="3841750"/>
          <p14:tracePt t="3136" x="8488363" y="3832225"/>
          <p14:tracePt t="3145" x="8521700" y="3798888"/>
          <p14:tracePt t="3153" x="8547100" y="3798888"/>
          <p14:tracePt t="3161" x="8547100" y="3790950"/>
          <p14:tracePt t="3169" x="8564563" y="3781425"/>
          <p14:tracePt t="3176" x="8572500" y="3773488"/>
          <p14:tracePt t="3193" x="8597900" y="3748088"/>
          <p14:tracePt t="3200" x="8615363" y="3730625"/>
          <p14:tracePt t="3217" x="8623300" y="3722688"/>
          <p14:tracePt t="3224" x="8632825" y="3713163"/>
          <p14:tracePt t="3232" x="8640763" y="3705225"/>
          <p14:tracePt t="3240" x="8648700" y="3697288"/>
          <p14:tracePt t="3249" x="8658225" y="3687763"/>
          <p14:tracePt t="3256" x="8666163" y="3687763"/>
          <p14:tracePt t="3280" x="8666163" y="3679825"/>
          <p14:tracePt t="4002" x="8640763" y="3619500"/>
          <p14:tracePt t="4010" x="8615363" y="3560763"/>
          <p14:tracePt t="4016" x="8589963" y="3502025"/>
          <p14:tracePt t="4024" x="8539163" y="3433763"/>
          <p14:tracePt t="4033" x="8478838" y="3340100"/>
          <p14:tracePt t="4040" x="8428038" y="3279775"/>
          <p14:tracePt t="4049" x="8369300" y="3211513"/>
          <p14:tracePt t="4056" x="8301038" y="3135313"/>
          <p14:tracePt t="4065" x="8224838" y="3067050"/>
          <p14:tracePt t="4072" x="8164513" y="3025775"/>
          <p14:tracePt t="4080" x="8045450" y="2957513"/>
          <p14:tracePt t="4088" x="7951788" y="2922588"/>
          <p14:tracePt t="4097" x="7832725" y="2881313"/>
          <p14:tracePt t="4105" x="7688263" y="2838450"/>
          <p14:tracePt t="4114" x="7459663" y="2770188"/>
          <p14:tracePt t="4120" x="7289800" y="2736850"/>
          <p14:tracePt t="4128" x="7034213" y="2686050"/>
          <p14:tracePt t="4136" x="6864350" y="2686050"/>
          <p14:tracePt t="4145" x="6661150" y="2686050"/>
          <p14:tracePt t="4153" x="6483350" y="2686050"/>
          <p14:tracePt t="4161" x="6329363" y="2686050"/>
          <p14:tracePt t="4169" x="6159500" y="2686050"/>
          <p14:tracePt t="4176" x="6007100" y="2686050"/>
          <p14:tracePt t="4184" x="5845175" y="2686050"/>
          <p14:tracePt t="4192" x="5708650" y="2701925"/>
          <p14:tracePt t="4201" x="5581650" y="2711450"/>
          <p14:tracePt t="4210" x="5437188" y="2752725"/>
          <p14:tracePt t="4216" x="5292725" y="2787650"/>
          <p14:tracePt t="4225" x="5148263" y="2838450"/>
          <p14:tracePt t="4232" x="4919663" y="2881313"/>
          <p14:tracePt t="4240" x="4808538" y="2914650"/>
          <p14:tracePt t="4248" x="4638675" y="2965450"/>
          <p14:tracePt t="4257" x="4519613" y="3000375"/>
          <p14:tracePt t="4264" x="4400550" y="3059113"/>
          <p14:tracePt t="4274" x="4316413" y="3084513"/>
          <p14:tracePt t="4280" x="4197350" y="3144838"/>
          <p14:tracePt t="4288" x="4078288" y="3203575"/>
          <p14:tracePt t="4297" x="3959225" y="3246438"/>
          <p14:tracePt t="4305" x="3873500" y="3271838"/>
          <p14:tracePt t="4312" x="3797300" y="3314700"/>
          <p14:tracePt t="4322" x="3738563" y="3348038"/>
          <p14:tracePt t="4328" x="3687763" y="3365500"/>
          <p14:tracePt t="4336" x="3652838" y="3390900"/>
          <p14:tracePt t="4344" x="3619500" y="3408363"/>
          <p14:tracePt t="4352" x="3586163" y="3416300"/>
          <p14:tracePt t="4361" x="3559175" y="3433763"/>
          <p14:tracePt t="4370" x="3543300" y="3441700"/>
          <p14:tracePt t="4440" x="3568700" y="3441700"/>
          <p14:tracePt t="4448" x="3619500" y="3433763"/>
          <p14:tracePt t="4456" x="3713163" y="3398838"/>
          <p14:tracePt t="4465" x="3814763" y="3365500"/>
          <p14:tracePt t="4474" x="3992563" y="3340100"/>
          <p14:tracePt t="4481" x="4197350" y="3279775"/>
          <p14:tracePt t="4489" x="4425950" y="3238500"/>
          <p14:tracePt t="4496" x="4664075" y="3203575"/>
          <p14:tracePt t="4504" x="4884738" y="3178175"/>
          <p14:tracePt t="4512" x="5157788" y="3160713"/>
          <p14:tracePt t="4521" x="5522913" y="3084513"/>
          <p14:tracePt t="4529" x="5786438" y="3067050"/>
          <p14:tracePt t="4536" x="6057900" y="3051175"/>
          <p14:tracePt t="4544" x="6286500" y="3051175"/>
          <p14:tracePt t="4552" x="6465888" y="3051175"/>
          <p14:tracePt t="4561" x="6669088" y="3051175"/>
          <p14:tracePt t="4569" x="6838950" y="3051175"/>
          <p14:tracePt t="4577" x="6967538" y="3051175"/>
          <p14:tracePt t="4586" x="7077075" y="3051175"/>
          <p14:tracePt t="4593" x="7196138" y="3051175"/>
          <p14:tracePt t="4600" x="7264400" y="3051175"/>
          <p14:tracePt t="4608" x="7340600" y="3051175"/>
          <p14:tracePt t="4617" x="7391400" y="3051175"/>
          <p14:tracePt t="4625" x="7434263" y="3051175"/>
          <p14:tracePt t="4634" x="7485063" y="3051175"/>
          <p14:tracePt t="4641" x="7510463" y="3051175"/>
          <p14:tracePt t="4649" x="7535863" y="3059113"/>
          <p14:tracePt t="4656" x="7553325" y="3059113"/>
          <p14:tracePt t="4665" x="7553325" y="3067050"/>
          <p14:tracePt t="4682" x="7570788" y="3067050"/>
          <p14:tracePt t="4689" x="7578725" y="3076575"/>
          <p14:tracePt t="4704" x="7586663" y="3076575"/>
          <p14:tracePt t="4712" x="7621588" y="3101975"/>
          <p14:tracePt t="4729" x="7654925" y="3119438"/>
          <p14:tracePt t="4736" x="7680325" y="3135313"/>
          <p14:tracePt t="4745" x="7688263" y="3135313"/>
          <p14:tracePt t="4753" x="7723188" y="3152775"/>
          <p14:tracePt t="4760" x="7731125" y="3152775"/>
          <p14:tracePt t="4768" x="7748588" y="3170238"/>
          <p14:tracePt t="4776" x="7756525" y="3178175"/>
          <p14:tracePt t="4817" x="7766050" y="3178175"/>
          <p14:tracePt t="4872" x="7773988" y="3178175"/>
          <p14:tracePt t="4920" x="7781925" y="3178175"/>
          <p14:tracePt t="4928" x="7799388" y="3186113"/>
          <p14:tracePt t="4946" x="7807325" y="3186113"/>
          <p14:tracePt t="4961" x="7816850" y="3186113"/>
          <p14:tracePt t="5120" x="7824788" y="3186113"/>
          <p14:tracePt t="5296" x="7832725" y="3186113"/>
          <p14:tracePt t="8833" x="7816850" y="3186113"/>
          <p14:tracePt t="8841" x="7715250" y="3051175"/>
          <p14:tracePt t="8849" x="7646988" y="2897188"/>
          <p14:tracePt t="8857" x="7518400" y="2778125"/>
          <p14:tracePt t="8864" x="7373938" y="2617788"/>
          <p14:tracePt t="8872" x="7315200" y="2524125"/>
          <p14:tracePt t="8881" x="7256463" y="2422525"/>
          <p14:tracePt t="8889" x="7188200" y="2328863"/>
          <p14:tracePt t="8897" x="7127875" y="2235200"/>
          <p14:tracePt t="8905" x="7102475" y="2200275"/>
          <p14:tracePt t="8912" x="7085013" y="2174875"/>
          <p14:tracePt t="8920" x="7077075" y="2159000"/>
          <p14:tracePt t="9433" x="7077075" y="2149475"/>
          <p14:tracePt t="9440" x="7102475" y="2166938"/>
          <p14:tracePt t="9448" x="7145338" y="2200275"/>
          <p14:tracePt t="9456" x="7196138" y="2268538"/>
          <p14:tracePt t="9465" x="7256463" y="2319338"/>
          <p14:tracePt t="9474" x="7332663" y="2387600"/>
          <p14:tracePt t="9482" x="7426325" y="2447925"/>
          <p14:tracePt t="9488" x="7510463" y="2498725"/>
          <p14:tracePt t="9496" x="7578725" y="2557463"/>
          <p14:tracePt t="9505" x="7646988" y="2608263"/>
          <p14:tracePt t="9513" x="7697788" y="2651125"/>
          <p14:tracePt t="9521" x="7723188" y="2676525"/>
          <p14:tracePt t="9529" x="7740650" y="2693988"/>
          <p14:tracePt t="9537" x="7756525" y="2693988"/>
          <p14:tracePt t="9625" x="7766050" y="2693988"/>
          <p14:tracePt t="9729" x="7773988" y="2701925"/>
          <p14:tracePt t="9745" x="7773988" y="2719388"/>
          <p14:tracePt t="9760" x="7773988" y="2736850"/>
          <p14:tracePt t="9768" x="7773988" y="2744788"/>
          <p14:tracePt t="9777" x="7773988" y="2762250"/>
          <p14:tracePt t="9785" x="7773988" y="2778125"/>
          <p14:tracePt t="9801" x="7773988" y="2787650"/>
          <p14:tracePt t="9808" x="7773988" y="2805113"/>
          <p14:tracePt t="9816" x="7781925" y="2820988"/>
          <p14:tracePt t="9841" x="7799388" y="2838450"/>
          <p14:tracePt t="9856" x="7799388" y="2846388"/>
          <p14:tracePt t="9872" x="7799388" y="2855913"/>
          <p14:tracePt t="10192" x="7799388" y="2871788"/>
          <p14:tracePt t="10201" x="7807325" y="2889250"/>
          <p14:tracePt t="10217" x="7807325" y="2914650"/>
          <p14:tracePt t="10225" x="7807325" y="2922588"/>
          <p14:tracePt t="10232" x="7807325" y="2949575"/>
          <p14:tracePt t="10240" x="7807325" y="2957513"/>
          <p14:tracePt t="10249" x="7807325" y="2974975"/>
          <p14:tracePt t="10256" x="7816850" y="2990850"/>
          <p14:tracePt t="10265" x="7832725" y="3025775"/>
          <p14:tracePt t="10273" x="7842250" y="3033713"/>
          <p14:tracePt t="10281" x="7850188" y="3067050"/>
          <p14:tracePt t="10288" x="7859713" y="3101975"/>
          <p14:tracePt t="10297" x="7875588" y="3119438"/>
          <p14:tracePt t="10305" x="7885113" y="3144838"/>
          <p14:tracePt t="10313" x="7893050" y="3152775"/>
          <p14:tracePt t="10321" x="7918450" y="3178175"/>
          <p14:tracePt t="10328" x="7935913" y="3195638"/>
          <p14:tracePt t="10336" x="7951788" y="3228975"/>
          <p14:tracePt t="10344" x="7969250" y="3254375"/>
          <p14:tracePt t="10353" x="7986713" y="3263900"/>
          <p14:tracePt t="10361" x="7994650" y="3279775"/>
          <p14:tracePt t="10369" x="8029575" y="3297238"/>
          <p14:tracePt t="10378" x="8054975" y="3314700"/>
          <p14:tracePt t="10385" x="8062913" y="3314700"/>
          <p14:tracePt t="10392" x="8080375" y="3322638"/>
          <p14:tracePt t="10400" x="8088313" y="3340100"/>
          <p14:tracePt t="10409" x="8113713" y="3348038"/>
          <p14:tracePt t="10417" x="8139113" y="3355975"/>
          <p14:tracePt t="10425" x="8164513" y="3365500"/>
          <p14:tracePt t="10433" x="8181975" y="3382963"/>
          <p14:tracePt t="10440" x="8199438" y="3382963"/>
          <p14:tracePt t="10448" x="8224838" y="3382963"/>
          <p14:tracePt t="10457" x="8232775" y="3382963"/>
          <p14:tracePt t="10465" x="8266113" y="3382963"/>
          <p14:tracePt t="10474" x="8275638" y="3382963"/>
          <p14:tracePt t="10481" x="8283575" y="3382963"/>
          <p14:tracePt t="10488" x="8308975" y="3382963"/>
          <p14:tracePt t="10496" x="8326438" y="3373438"/>
          <p14:tracePt t="10505" x="8351838" y="3348038"/>
          <p14:tracePt t="10513" x="8385175" y="3330575"/>
          <p14:tracePt t="10522" x="8394700" y="3314700"/>
          <p14:tracePt t="10530" x="8420100" y="3289300"/>
          <p14:tracePt t="10537" x="8435975" y="3254375"/>
          <p14:tracePt t="10544" x="8453438" y="3228975"/>
          <p14:tracePt t="10552" x="8462963" y="3211513"/>
          <p14:tracePt t="10560" x="8462963" y="3178175"/>
          <p14:tracePt t="10568" x="8462963" y="3135313"/>
          <p14:tracePt t="10576" x="8462963" y="3094038"/>
          <p14:tracePt t="10585" x="8462963" y="3051175"/>
          <p14:tracePt t="10592" x="8462963" y="2990850"/>
          <p14:tracePt t="10600" x="8453438" y="2940050"/>
          <p14:tracePt t="10608" x="8435975" y="2881313"/>
          <p14:tracePt t="10617" x="8410575" y="2846388"/>
          <p14:tracePt t="10625" x="8385175" y="2805113"/>
          <p14:tracePt t="10634" x="8359775" y="2787650"/>
          <p14:tracePt t="10641" x="8334375" y="2762250"/>
          <p14:tracePt t="10648" x="8291513" y="2727325"/>
          <p14:tracePt t="10656" x="8275638" y="2719388"/>
          <p14:tracePt t="10664" x="8232775" y="2701925"/>
          <p14:tracePt t="10672" x="8224838" y="2701925"/>
          <p14:tracePt t="10681" x="8189913" y="2686050"/>
          <p14:tracePt t="10704" x="8174038" y="2686050"/>
          <p14:tracePt t="10712" x="8164513" y="2686050"/>
          <p14:tracePt t="10720" x="8156575" y="2686050"/>
          <p14:tracePt t="10729" x="8131175" y="2693988"/>
          <p14:tracePt t="10736" x="8121650" y="2701925"/>
          <p14:tracePt t="10745" x="8080375" y="2736850"/>
          <p14:tracePt t="10752" x="8070850" y="2744788"/>
          <p14:tracePt t="10760" x="8037513" y="2778125"/>
          <p14:tracePt t="10768" x="7994650" y="2813050"/>
          <p14:tracePt t="10776" x="7951788" y="2871788"/>
          <p14:tracePt t="10785" x="7935913" y="2906713"/>
          <p14:tracePt t="10793" x="7918450" y="2957513"/>
          <p14:tracePt t="10801" x="7885113" y="3008313"/>
          <p14:tracePt t="10808" x="7885113" y="3059113"/>
          <p14:tracePt t="10816" x="7875588" y="3119438"/>
          <p14:tracePt t="10825" x="7875588" y="3170238"/>
          <p14:tracePt t="10833" x="7875588" y="3254375"/>
          <p14:tracePt t="10842" x="7875588" y="3305175"/>
          <p14:tracePt t="10849" x="7875588" y="3355975"/>
          <p14:tracePt t="10856" x="7875588" y="3416300"/>
          <p14:tracePt t="10864" x="7918450" y="3467100"/>
          <p14:tracePt t="10872" x="7961313" y="3527425"/>
          <p14:tracePt t="10881" x="8012113" y="3578225"/>
          <p14:tracePt t="10889" x="8054975" y="3619500"/>
          <p14:tracePt t="10898" x="8113713" y="3646488"/>
          <p14:tracePt t="10905" x="8147050" y="3671888"/>
          <p14:tracePt t="10912" x="8199438" y="3697288"/>
          <p14:tracePt t="10920" x="8258175" y="3705225"/>
          <p14:tracePt t="10928" x="8291513" y="3705225"/>
          <p14:tracePt t="10936" x="8334375" y="3705225"/>
          <p14:tracePt t="10945" x="8369300" y="3705225"/>
          <p14:tracePt t="10953" x="8377238" y="3705225"/>
          <p14:tracePt t="10961" x="8402638" y="3705225"/>
          <p14:tracePt t="10968" x="8420100" y="3705225"/>
          <p14:tracePt t="10976" x="8435975" y="3697288"/>
          <p14:tracePt t="10985" x="8453438" y="3687763"/>
          <p14:tracePt t="10993" x="8470900" y="3671888"/>
          <p14:tracePt t="11002" x="8496300" y="3646488"/>
          <p14:tracePt t="11010" x="8513763" y="3611563"/>
          <p14:tracePt t="11016" x="8529638" y="3578225"/>
          <p14:tracePt t="11024" x="8539163" y="3552825"/>
          <p14:tracePt t="11032" x="8547100" y="3502025"/>
          <p14:tracePt t="11041" x="8547100" y="3484563"/>
          <p14:tracePt t="11050" x="8547100" y="3441700"/>
          <p14:tracePt t="11057" x="8547100" y="3408363"/>
          <p14:tracePt t="11065" x="8547100" y="3373438"/>
          <p14:tracePt t="11072" x="8547100" y="3365500"/>
          <p14:tracePt t="11080" x="8547100" y="3330575"/>
          <p14:tracePt t="11088" x="8547100" y="3297238"/>
          <p14:tracePt t="11097" x="8529638" y="3279775"/>
          <p14:tracePt t="11105" x="8513763" y="3238500"/>
          <p14:tracePt t="11114" x="8504238" y="3221038"/>
          <p14:tracePt t="11121" x="8488363" y="3203575"/>
          <p14:tracePt t="11128" x="8470900" y="3195638"/>
          <p14:tracePt t="11136" x="8445500" y="3170238"/>
          <p14:tracePt t="11144" x="8428038" y="3160713"/>
          <p14:tracePt t="11153" x="8420100" y="3160713"/>
          <p14:tracePt t="11185" x="8410575" y="3160713"/>
          <p14:tracePt t="11201" x="8394700" y="3160713"/>
          <p14:tracePt t="11217" x="8377238" y="3160713"/>
          <p14:tracePt t="11225" x="8359775" y="3160713"/>
          <p14:tracePt t="11232" x="8351838" y="3160713"/>
          <p14:tracePt t="11240" x="8334375" y="3160713"/>
          <p14:tracePt t="11249" x="8318500" y="3178175"/>
          <p14:tracePt t="11257" x="8318500" y="3186113"/>
          <p14:tracePt t="11265" x="8308975" y="3186113"/>
          <p14:tracePt t="11273" x="8283575" y="3211513"/>
          <p14:tracePt t="11280" x="8283575" y="3221038"/>
          <p14:tracePt t="11288" x="8275638" y="3221038"/>
          <p14:tracePt t="11296" x="8275638" y="3238500"/>
          <p14:tracePt t="11305" x="8275638" y="3246438"/>
          <p14:tracePt t="11313" x="8275638" y="3271838"/>
          <p14:tracePt t="11321" x="8275638" y="3279775"/>
          <p14:tracePt t="11329" x="8275638" y="3297238"/>
          <p14:tracePt t="11336" x="8275638" y="3322638"/>
          <p14:tracePt t="11344" x="8275638" y="3340100"/>
          <p14:tracePt t="11361" x="8283575" y="3365500"/>
          <p14:tracePt t="11370" x="8301038" y="3390900"/>
          <p14:tracePt t="11384" x="8318500" y="3398838"/>
          <p14:tracePt t="11400" x="8334375" y="3416300"/>
          <p14:tracePt t="11417" x="8343900" y="3424238"/>
          <p14:tracePt t="11537" x="8351838" y="3424238"/>
          <p14:tracePt t="11552" x="8359775" y="3416300"/>
          <p14:tracePt t="11569" x="8359775" y="3398838"/>
          <p14:tracePt t="11576" x="8359775" y="3390900"/>
          <p14:tracePt t="11593" x="8359775" y="3382963"/>
          <p14:tracePt t="11600" x="8359775" y="3365500"/>
          <p14:tracePt t="11608" x="8351838" y="3365500"/>
          <p14:tracePt t="11617" x="8351838" y="3355975"/>
          <p14:tracePt t="11624" x="8351838" y="3348038"/>
          <p14:tracePt t="11633" x="8351838" y="3340100"/>
          <p14:tracePt t="11641" x="8343900" y="3330575"/>
          <p14:tracePt t="11649" x="8326438" y="3322638"/>
          <p14:tracePt t="11681" x="8318500" y="3322638"/>
          <p14:tracePt t="11690" x="8301038" y="3314700"/>
          <p14:tracePt t="11696" x="8291513" y="3314700"/>
          <p14:tracePt t="11704" x="8266113" y="3314700"/>
          <p14:tracePt t="11712" x="8240713" y="3297238"/>
          <p14:tracePt t="11721" x="8215313" y="3289300"/>
          <p14:tracePt t="11729" x="8189913" y="3289300"/>
          <p14:tracePt t="11737" x="8147050" y="3289300"/>
          <p14:tracePt t="11745" x="8113713" y="3279775"/>
          <p14:tracePt t="11753" x="8080375" y="3279775"/>
          <p14:tracePt t="11760" x="8037513" y="3279775"/>
          <p14:tracePt t="11768" x="7994650" y="3279775"/>
          <p14:tracePt t="11777" x="7951788" y="3279775"/>
          <p14:tracePt t="11785" x="7875588" y="3289300"/>
          <p14:tracePt t="11794" x="7832725" y="3314700"/>
          <p14:tracePt t="11801" x="7781925" y="3322638"/>
          <p14:tracePt t="11808" x="7723188" y="3348038"/>
          <p14:tracePt t="11816" x="7654925" y="3398838"/>
          <p14:tracePt t="11825" x="7604125" y="3424238"/>
          <p14:tracePt t="11833" x="7596188" y="3449638"/>
          <p14:tracePt t="11841" x="7545388" y="3484563"/>
          <p14:tracePt t="11850" x="7510463" y="3509963"/>
          <p14:tracePt t="11857" x="7459663" y="3552825"/>
          <p14:tracePt t="11864" x="7408863" y="3578225"/>
          <p14:tracePt t="11872" x="7391400" y="3586163"/>
          <p14:tracePt t="11880" x="7383463" y="3594100"/>
          <p14:tracePt t="11889" x="7358063" y="3603625"/>
          <p14:tracePt t="11897" x="7332663" y="3619500"/>
          <p14:tracePt t="11905" x="7315200" y="3619500"/>
          <p14:tracePt t="11913" x="7307263" y="3629025"/>
          <p14:tracePt t="11920" x="7272338" y="3629025"/>
          <p14:tracePt t="11928" x="7229475" y="3629025"/>
          <p14:tracePt t="11937" x="7196138" y="3629025"/>
          <p14:tracePt t="11945" x="7145338" y="3629025"/>
          <p14:tracePt t="11954" x="7085013" y="3603625"/>
          <p14:tracePt t="11961" x="7026275" y="3603625"/>
          <p14:tracePt t="11968" x="6950075" y="3594100"/>
          <p14:tracePt t="11976" x="6881813" y="3594100"/>
          <p14:tracePt t="11985" x="6797675" y="3594100"/>
          <p14:tracePt t="11993" x="6719888" y="3594100"/>
          <p14:tracePt t="12001" x="6653213" y="3594100"/>
          <p14:tracePt t="12010" x="6584950" y="3594100"/>
          <p14:tracePt t="12016" x="6483350" y="3594100"/>
          <p14:tracePt t="12024" x="6405563" y="3594100"/>
          <p14:tracePt t="12033" x="6364288" y="3594100"/>
          <p14:tracePt t="12041" x="6278563" y="3594100"/>
          <p14:tracePt t="12050" x="6194425" y="3594100"/>
          <p14:tracePt t="12056" x="6100763" y="3594100"/>
          <p14:tracePt t="12065" x="5981700" y="3594100"/>
          <p14:tracePt t="12072" x="5870575" y="3594100"/>
          <p14:tracePt t="12080" x="5743575" y="3594100"/>
          <p14:tracePt t="12089" x="5616575" y="3594100"/>
          <p14:tracePt t="12097" x="5480050" y="3594100"/>
          <p14:tracePt t="12105" x="5360988" y="3594100"/>
          <p14:tracePt t="12114" x="5249863" y="3594100"/>
          <p14:tracePt t="12120" x="5140325" y="3594100"/>
          <p14:tracePt t="12128" x="5029200" y="3594100"/>
          <p14:tracePt t="12136" x="4927600" y="3594100"/>
          <p14:tracePt t="12145" x="4843463" y="3594100"/>
          <p14:tracePt t="12153" x="4757738" y="3594100"/>
          <p14:tracePt t="12162" x="4681538" y="3594100"/>
          <p14:tracePt t="12169" x="4613275" y="3594100"/>
          <p14:tracePt t="12176" x="4554538" y="3594100"/>
          <p14:tracePt t="12184" x="4494213" y="3594100"/>
          <p14:tracePt t="12192" x="4443413" y="3594100"/>
          <p14:tracePt t="12200" x="4359275" y="3594100"/>
          <p14:tracePt t="12209" x="4281488" y="3594100"/>
          <p14:tracePt t="12217" x="4197350" y="3568700"/>
          <p14:tracePt t="12225" x="4121150" y="3568700"/>
          <p14:tracePt t="12232" x="4035425" y="3568700"/>
          <p14:tracePt t="12240" x="3967163" y="3560763"/>
          <p14:tracePt t="12248" x="3890963" y="3552825"/>
          <p14:tracePt t="12256" x="3848100" y="3552825"/>
          <p14:tracePt t="12265" x="3806825" y="3552825"/>
          <p14:tracePt t="12273" x="3763963" y="3552825"/>
          <p14:tracePt t="12280" x="3738563" y="3552825"/>
          <p14:tracePt t="12288" x="3703638" y="3552825"/>
          <p14:tracePt t="12305" x="3670300" y="3552825"/>
          <p14:tracePt t="12313" x="3652838" y="3552825"/>
          <p14:tracePt t="12321" x="3636963" y="3552825"/>
          <p14:tracePt t="12329" x="3611563" y="3552825"/>
          <p14:tracePt t="12337" x="3594100" y="3560763"/>
          <p14:tracePt t="12345" x="3559175" y="3560763"/>
          <p14:tracePt t="12353" x="3517900" y="3568700"/>
          <p14:tracePt t="12361" x="3482975" y="3568700"/>
          <p14:tracePt t="12368" x="3441700" y="3578225"/>
          <p14:tracePt t="12377" x="3424238" y="3578225"/>
          <p14:tracePt t="12384" x="3406775" y="3586163"/>
          <p14:tracePt t="12392" x="3389313" y="3603625"/>
          <p14:tracePt t="12408" x="3381375" y="3603625"/>
          <p14:tracePt t="12425" x="3381375" y="3636963"/>
          <p14:tracePt t="12432" x="3381375" y="3654425"/>
          <p14:tracePt t="12440" x="3381375" y="3671888"/>
          <p14:tracePt t="12920" x="3406775" y="3671888"/>
          <p14:tracePt t="12936" x="3441700" y="3671888"/>
          <p14:tracePt t="12945" x="3482975" y="3671888"/>
          <p14:tracePt t="12954" x="3508375" y="3671888"/>
          <p14:tracePt t="12960" x="3551238" y="3671888"/>
          <p14:tracePt t="12968" x="3594100" y="3671888"/>
          <p14:tracePt t="12976" x="3652838" y="3671888"/>
          <p14:tracePt t="12985" x="3713163" y="3671888"/>
          <p14:tracePt t="12992" x="3797300" y="3671888"/>
          <p14:tracePt t="13001" x="3865563" y="3671888"/>
          <p14:tracePt t="13010" x="3967163" y="3671888"/>
          <p14:tracePt t="13016" x="4070350" y="3671888"/>
          <p14:tracePt t="13024" x="4162425" y="3671888"/>
          <p14:tracePt t="13032" x="4240213" y="3671888"/>
          <p14:tracePt t="13041" x="4324350" y="3671888"/>
          <p14:tracePt t="13049" x="4349750" y="3671888"/>
          <p14:tracePt t="13058" x="4367213" y="3671888"/>
          <p14:tracePt t="13064" x="4375150" y="3671888"/>
          <p14:tracePt t="13089" x="4384675" y="3671888"/>
          <p14:tracePt t="13288" x="4392613" y="3662363"/>
          <p14:tracePt t="13345" x="4400550" y="3662363"/>
          <p14:tracePt t="13369" x="4410075" y="3646488"/>
          <p14:tracePt t="13401" x="4425950" y="3646488"/>
          <p14:tracePt t="13409" x="4443413" y="3636963"/>
          <p14:tracePt t="13418" x="4468813" y="3636963"/>
          <p14:tracePt t="13425" x="4503738" y="3629025"/>
          <p14:tracePt t="13433" x="4545013" y="3629025"/>
          <p14:tracePt t="13440" x="4595813" y="3619500"/>
          <p14:tracePt t="13448" x="4673600" y="3603625"/>
          <p14:tracePt t="13456" x="4757738" y="3594100"/>
          <p14:tracePt t="13465" x="4868863" y="3578225"/>
          <p14:tracePt t="13474" x="4995863" y="3568700"/>
          <p14:tracePt t="13481" x="5122863" y="3543300"/>
          <p14:tracePt t="13489" x="5310188" y="3517900"/>
          <p14:tracePt t="13496" x="5480050" y="3467100"/>
          <p14:tracePt t="13504" x="5692775" y="3449638"/>
          <p14:tracePt t="13512" x="5921375" y="3408363"/>
          <p14:tracePt t="13521" x="6108700" y="3382963"/>
          <p14:tracePt t="13529" x="6296025" y="3365500"/>
          <p14:tracePt t="13537" x="6465888" y="3322638"/>
          <p14:tracePt t="13545" x="6600825" y="3314700"/>
          <p14:tracePt t="13552" x="6754813" y="3305175"/>
          <p14:tracePt t="13560" x="6899275" y="3263900"/>
          <p14:tracePt t="13569" x="7077075" y="3254375"/>
          <p14:tracePt t="13577" x="7188200" y="3246438"/>
          <p14:tracePt t="13585" x="7323138" y="3221038"/>
          <p14:tracePt t="13592" x="7459663" y="3203575"/>
          <p14:tracePt t="13600" x="7578725" y="3203575"/>
          <p14:tracePt t="13608" x="7672388" y="3203575"/>
          <p14:tracePt t="13617" x="7781925" y="3203575"/>
          <p14:tracePt t="13625" x="7900988" y="3203575"/>
          <p14:tracePt t="13634" x="8012113" y="3195638"/>
          <p14:tracePt t="13642" x="8121650" y="3195638"/>
          <p14:tracePt t="13649" x="8224838" y="3195638"/>
          <p14:tracePt t="13656" x="8326438" y="3195638"/>
          <p14:tracePt t="13665" x="8385175" y="3195638"/>
          <p14:tracePt t="13673" x="8428038" y="3195638"/>
          <p14:tracePt t="13681" x="8470900" y="3195638"/>
          <p14:tracePt t="13690" x="8496300" y="3195638"/>
          <p14:tracePt t="13753" x="8513763" y="3203575"/>
          <p14:tracePt t="13760" x="8521700" y="3203575"/>
          <p14:tracePt t="13768" x="8521700" y="3211513"/>
          <p14:tracePt t="13776" x="8529638" y="3238500"/>
          <p14:tracePt t="13785" x="8539163" y="3246438"/>
          <p14:tracePt t="13794" x="8539163" y="3263900"/>
          <p14:tracePt t="13801" x="8547100" y="3271838"/>
          <p14:tracePt t="13816" x="8547100" y="3279775"/>
          <p14:tracePt t="13824" x="8547100" y="3297238"/>
          <p14:tracePt t="13833" x="8547100" y="3305175"/>
          <p14:tracePt t="13842" x="8547100" y="3314700"/>
          <p14:tracePt t="13849" x="8547100" y="3322638"/>
          <p14:tracePt t="13856" x="8564563" y="3340100"/>
          <p14:tracePt t="15929" x="8572500" y="3330575"/>
          <p14:tracePt t="15937" x="8580438" y="3289300"/>
          <p14:tracePt t="15945" x="8597900" y="3254375"/>
          <p14:tracePt t="15953" x="8615363" y="3238500"/>
          <p14:tracePt t="15961" x="8632825" y="3228975"/>
          <p14:tracePt t="15968" x="8666163" y="3186113"/>
          <p14:tracePt t="15976" x="8691563" y="3170238"/>
          <p14:tracePt t="15985" x="8724900" y="3127375"/>
          <p14:tracePt t="15993" x="8750300" y="3109913"/>
          <p14:tracePt t="16001" x="8802688" y="3084513"/>
          <p14:tracePt t="16009" x="8818563" y="3067050"/>
          <p14:tracePt t="16016" x="8836025" y="3059113"/>
          <p14:tracePt t="16024" x="8861425" y="3033713"/>
          <p14:tracePt t="16032" x="8869363" y="3033713"/>
          <p14:tracePt t="16042" x="8886825" y="3008313"/>
          <p14:tracePt t="16049" x="8894763" y="3000375"/>
          <p14:tracePt t="16058" x="8912225" y="2990850"/>
          <p14:tracePt t="16064" x="8929688" y="2974975"/>
          <p14:tracePt t="16073" x="8947150" y="2957513"/>
          <p14:tracePt t="16080" x="8963025" y="2949575"/>
          <p14:tracePt t="16089" x="8988425" y="2922588"/>
          <p14:tracePt t="16106" x="8997950" y="2889250"/>
          <p14:tracePt t="16113" x="8997950" y="2871788"/>
          <p14:tracePt t="16120" x="8997950" y="2830513"/>
          <p14:tracePt t="16128" x="8997950" y="2805113"/>
          <p14:tracePt t="16136" x="8997950" y="2770188"/>
          <p14:tracePt t="16145" x="8997950" y="2744788"/>
          <p14:tracePt t="16153" x="8972550" y="2727325"/>
          <p14:tracePt t="16162" x="8921750" y="2686050"/>
          <p14:tracePt t="16169" x="8843963" y="2651125"/>
          <p14:tracePt t="16176" x="8750300" y="2617788"/>
          <p14:tracePt t="16184" x="8640763" y="2582863"/>
          <p14:tracePt t="16192" x="8521700" y="2557463"/>
          <p14:tracePt t="16200" x="8377238" y="2549525"/>
          <p14:tracePt t="16209" x="8224838" y="2549525"/>
          <p14:tracePt t="16217" x="8054975" y="2549525"/>
          <p14:tracePt t="16225" x="7824788" y="2549525"/>
          <p14:tracePt t="16232" x="7586663" y="2549525"/>
          <p14:tracePt t="16240" x="7297738" y="2549525"/>
          <p14:tracePt t="16248" x="7069138" y="2549525"/>
          <p14:tracePt t="16257" x="6805613" y="2549525"/>
          <p14:tracePt t="16265" x="6516688" y="2549525"/>
          <p14:tracePt t="16273" x="6278563" y="2557463"/>
          <p14:tracePt t="16281" x="6065838" y="2625725"/>
          <p14:tracePt t="16288" x="5895975" y="2686050"/>
          <p14:tracePt t="16297" x="5743575" y="2736850"/>
          <p14:tracePt t="16305" x="5624513" y="2778125"/>
          <p14:tracePt t="16313" x="5548313" y="2813050"/>
          <p14:tracePt t="16322" x="5487988" y="2863850"/>
          <p14:tracePt t="16329" x="5411788" y="2914650"/>
          <p14:tracePt t="16336" x="5343525" y="2965450"/>
          <p14:tracePt t="16344" x="5302250" y="3008313"/>
          <p14:tracePt t="16353" x="5284788" y="3041650"/>
          <p14:tracePt t="16361" x="5267325" y="3084513"/>
          <p14:tracePt t="16369" x="5259388" y="3135313"/>
          <p14:tracePt t="16377" x="5259388" y="3160713"/>
          <p14:tracePt t="16385" x="5259388" y="3203575"/>
          <p14:tracePt t="16392" x="5302250" y="3246438"/>
          <p14:tracePt t="16400" x="5360988" y="3289300"/>
          <p14:tracePt t="16409" x="5497513" y="3322638"/>
          <p14:tracePt t="16416" x="5632450" y="3340100"/>
          <p14:tracePt t="16425" x="5827713" y="3340100"/>
          <p14:tracePt t="16433" x="6116638" y="3340100"/>
          <p14:tracePt t="16440" x="6380163" y="3340100"/>
          <p14:tracePt t="16448" x="6704013" y="3330575"/>
          <p14:tracePt t="16456" x="7034213" y="3297238"/>
          <p14:tracePt t="16465" x="7315200" y="3246438"/>
          <p14:tracePt t="16472" x="7586663" y="3195638"/>
          <p14:tracePt t="16481" x="7816850" y="3152775"/>
          <p14:tracePt t="16489" x="7926388" y="3127375"/>
          <p14:tracePt t="16496" x="7994650" y="3109913"/>
          <p14:tracePt t="16504" x="8020050" y="3101975"/>
          <p14:tracePt t="16513" x="8037513" y="3094038"/>
          <p14:tracePt t="17073" x="8054975" y="3094038"/>
          <p14:tracePt t="17168" x="8062913" y="3094038"/>
          <p14:tracePt t="17305" x="8070850" y="3094038"/>
          <p14:tracePt t="17905" x="8080375" y="3094038"/>
          <p14:tracePt t="17928" x="8070850" y="3119438"/>
          <p14:tracePt t="17936" x="8012113" y="3144838"/>
          <p14:tracePt t="17944" x="7951788" y="3186113"/>
          <p14:tracePt t="17954" x="7900988" y="3203575"/>
          <p14:tracePt t="17960" x="7842250" y="3238500"/>
          <p14:tracePt t="17968" x="7773988" y="3263900"/>
          <p14:tracePt t="17976" x="7672388" y="3305175"/>
          <p14:tracePt t="17985" x="7545388" y="3330575"/>
          <p14:tracePt t="17993" x="7416800" y="3348038"/>
          <p14:tracePt t="18002" x="7289800" y="3365500"/>
          <p14:tracePt t="18009" x="7178675" y="3373438"/>
          <p14:tracePt t="18016" x="7102475" y="3382963"/>
          <p14:tracePt t="18024" x="7000875" y="3408363"/>
          <p14:tracePt t="18032" x="6942138" y="3408363"/>
          <p14:tracePt t="18041" x="6856413" y="3416300"/>
          <p14:tracePt t="18048" x="6797675" y="3416300"/>
          <p14:tracePt t="18057" x="6711950" y="3433763"/>
          <p14:tracePt t="18065" x="6653213" y="3441700"/>
          <p14:tracePt t="18072" x="6610350" y="3449638"/>
          <p14:tracePt t="18080" x="6592888" y="3459163"/>
          <p14:tracePt t="18088" x="6567488" y="3459163"/>
          <p14:tracePt t="18106" x="6559550" y="3459163"/>
          <p14:tracePt t="18176" x="6559550" y="3467100"/>
          <p14:tracePt t="18184" x="6559550" y="3484563"/>
          <p14:tracePt t="18192" x="6559550" y="3492500"/>
          <p14:tracePt t="18201" x="6559550" y="3502025"/>
          <p14:tracePt t="18209" x="6559550" y="3509963"/>
          <p14:tracePt t="18218" x="6559550" y="3527425"/>
          <p14:tracePt t="18224" x="6567488" y="3535363"/>
          <p14:tracePt t="18232" x="6592888" y="3543300"/>
          <p14:tracePt t="18240" x="6600825" y="3543300"/>
          <p14:tracePt t="18608" x="6610350" y="3543300"/>
          <p14:tracePt t="18616" x="6618288" y="3535363"/>
          <p14:tracePt t="18625" x="6626225" y="3527425"/>
          <p14:tracePt t="18633" x="6626225" y="3517900"/>
          <p14:tracePt t="18642" x="6635750" y="3517900"/>
          <p14:tracePt t="18648" x="6643688" y="3517900"/>
          <p14:tracePt t="18656" x="6653213" y="3517900"/>
          <p14:tracePt t="18664" x="6661150" y="3517900"/>
          <p14:tracePt t="18673" x="6678613" y="3509963"/>
          <p14:tracePt t="18682" x="6678613" y="3502025"/>
          <p14:tracePt t="18690" x="6694488" y="3492500"/>
          <p14:tracePt t="18696" x="6704013" y="3492500"/>
          <p14:tracePt t="18713" x="6719888" y="3492500"/>
          <p14:tracePt t="18721" x="6729413" y="3484563"/>
          <p14:tracePt t="18729" x="6745288" y="3475038"/>
          <p14:tracePt t="18737" x="6754813" y="3467100"/>
          <p14:tracePt t="18745" x="6762750" y="3467100"/>
          <p14:tracePt t="18753" x="6770688" y="3467100"/>
          <p14:tracePt t="18768" x="6788150" y="3459163"/>
          <p14:tracePt t="18809" x="6797675" y="3449638"/>
          <p14:tracePt t="18881" x="6813550" y="3433763"/>
          <p14:tracePt t="18945" x="6823075" y="3433763"/>
          <p14:tracePt t="18960" x="6831013" y="3433763"/>
          <p14:tracePt t="18976" x="6848475" y="3433763"/>
          <p14:tracePt t="18993" x="6856413" y="3433763"/>
          <p14:tracePt t="19009" x="6864350" y="3433763"/>
          <p14:tracePt t="19049" x="6881813" y="3433763"/>
          <p14:tracePt t="19065" x="6889750" y="3424238"/>
          <p14:tracePt t="19097" x="6899275" y="3424238"/>
          <p14:tracePt t="19105" x="6915150" y="3416300"/>
          <p14:tracePt t="19114" x="6924675" y="3416300"/>
          <p14:tracePt t="19120" x="6932613" y="3416300"/>
          <p14:tracePt t="19128" x="6942138" y="3408363"/>
          <p14:tracePt t="19145" x="6950075" y="3398838"/>
          <p14:tracePt t="19161" x="6958013" y="3398838"/>
          <p14:tracePt t="19200" x="6975475" y="3398838"/>
          <p14:tracePt t="19232" x="6983413" y="3398838"/>
          <p14:tracePt t="19289" x="6992938" y="3390900"/>
          <p14:tracePt t="19448" x="7000875" y="3390900"/>
          <p14:tracePt t="19465" x="7008813" y="3408363"/>
          <p14:tracePt t="19513" x="7018338" y="3408363"/>
          <p14:tracePt t="19552" x="7026275" y="3408363"/>
          <p14:tracePt t="19569" x="7034213" y="3408363"/>
          <p14:tracePt t="19936" x="7026275" y="3416300"/>
          <p14:tracePt t="19946" x="7008813" y="3416300"/>
          <p14:tracePt t="19953" x="6983413" y="3416300"/>
          <p14:tracePt t="19961" x="6975475" y="3424238"/>
          <p14:tracePt t="19968" x="6958013" y="3441700"/>
          <p14:tracePt t="19976" x="6950075" y="3441700"/>
          <p14:tracePt t="19985" x="6942138" y="3449638"/>
          <p14:tracePt t="19993" x="6932613" y="3449638"/>
          <p14:tracePt t="20002" x="6899275" y="3467100"/>
          <p14:tracePt t="20010" x="6864350" y="3492500"/>
          <p14:tracePt t="20016" x="6831013" y="3492500"/>
          <p14:tracePt t="20024" x="6797675" y="3527425"/>
          <p14:tracePt t="20032" x="6762750" y="3535363"/>
          <p14:tracePt t="20049" x="6737350" y="3543300"/>
          <p14:tracePt t="20737" x="6737350" y="3535363"/>
          <p14:tracePt t="20752" x="6737350" y="3527425"/>
          <p14:tracePt t="20808" x="6737350" y="3517900"/>
          <p14:tracePt t="20993" x="6737350" y="3502025"/>
          <p14:tracePt t="21048" x="6711950" y="3484563"/>
          <p14:tracePt t="21057" x="6643688" y="3441700"/>
          <p14:tracePt t="21065" x="6542088" y="3424238"/>
          <p14:tracePt t="21072" x="6440488" y="3390900"/>
          <p14:tracePt t="21080" x="6311900" y="3365500"/>
          <p14:tracePt t="21088" x="6167438" y="3314700"/>
          <p14:tracePt t="21096" x="5930900" y="3254375"/>
          <p14:tracePt t="21105" x="5616575" y="3170238"/>
          <p14:tracePt t="21114" x="5241925" y="3076575"/>
          <p14:tracePt t="21121" x="4818063" y="2957513"/>
          <p14:tracePt t="21128" x="4435475" y="2805113"/>
          <p14:tracePt t="21136" x="4027488" y="2686050"/>
          <p14:tracePt t="21145" x="3602038" y="2574925"/>
          <p14:tracePt t="21153" x="3297238" y="2430463"/>
          <p14:tracePt t="21161" x="3024188" y="2311400"/>
          <p14:tracePt t="21169" x="2795588" y="2184400"/>
          <p14:tracePt t="21176" x="2633663" y="2014538"/>
          <p14:tracePt t="21184" x="2430463" y="1878013"/>
          <p14:tracePt t="21192" x="2260600" y="1776413"/>
          <p14:tracePt t="21201" x="2106613" y="1649413"/>
          <p14:tracePt t="21209" x="1946275" y="1504950"/>
          <p14:tracePt t="21217" x="1835150" y="1393825"/>
          <p14:tracePt t="21225" x="1758950" y="1300163"/>
          <p14:tracePt t="21232" x="1682750" y="1181100"/>
          <p14:tracePt t="21241" x="1614488" y="1104900"/>
          <p14:tracePt t="21249" x="1563688" y="1054100"/>
          <p14:tracePt t="21257" x="1512888" y="985838"/>
          <p14:tracePt t="21265" x="1452563" y="925513"/>
          <p14:tracePt t="21273" x="1427163" y="884238"/>
          <p14:tracePt t="21280" x="1401763" y="833438"/>
          <p14:tracePt t="21288" x="1368425" y="798513"/>
          <p14:tracePt t="21296" x="1333500" y="747713"/>
          <p14:tracePt t="21305" x="1308100" y="722313"/>
          <p14:tracePt t="21313" x="1265238" y="663575"/>
          <p14:tracePt t="21321" x="1198563" y="620713"/>
          <p14:tracePt t="21329" x="1147763" y="534988"/>
          <p14:tracePt t="21336" x="1054100" y="484188"/>
          <p14:tracePt t="21344" x="960438" y="400050"/>
          <p14:tracePt t="21352" x="892175" y="347663"/>
          <p14:tracePt t="21361" x="730250" y="296863"/>
          <p14:tracePt t="21369" x="620713" y="238125"/>
          <p14:tracePt t="21378" x="517525" y="177800"/>
          <p14:tracePt t="21385" x="415925" y="111125"/>
          <p14:tracePt t="21392" x="347663" y="50800"/>
          <p14:tracePt t="21400" x="280988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now, farm building&#10;&#10;Description automatically generated">
            <a:extLst>
              <a:ext uri="{FF2B5EF4-FFF2-40B4-BE49-F238E27FC236}">
                <a16:creationId xmlns:a16="http://schemas.microsoft.com/office/drawing/2014/main" id="{4A985F78-38A9-4ED9-AFBD-349C07EA8C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3" name="Picture 22" descr="A picture containing nature, pond, plant&#10;&#10;Description automatically generated">
            <a:extLst>
              <a:ext uri="{FF2B5EF4-FFF2-40B4-BE49-F238E27FC236}">
                <a16:creationId xmlns:a16="http://schemas.microsoft.com/office/drawing/2014/main" id="{278FDF1D-FCF0-480A-8A4E-9F92724792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4408" r="2669" b="4546"/>
          <a:stretch/>
        </p:blipFill>
        <p:spPr>
          <a:xfrm rot="15168752">
            <a:off x="2849560" y="255914"/>
            <a:ext cx="4381411" cy="3829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47FFA-4422-45E6-9A64-BF804DCED39C}"/>
              </a:ext>
            </a:extLst>
          </p:cNvPr>
          <p:cNvSpPr txBox="1"/>
          <p:nvPr/>
        </p:nvSpPr>
        <p:spPr>
          <a:xfrm>
            <a:off x="0" y="6025721"/>
            <a:ext cx="5655076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bg1"/>
                </a:solidFill>
              </a:rPr>
              <a:t>Eglin air force base phased array radar for track-ing space objects</a:t>
            </a:r>
            <a:endParaRPr lang="en-ZA" sz="2400" b="1" dirty="0">
              <a:solidFill>
                <a:schemeClr val="bg1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DEDC075-8D17-460F-BE87-060AE92E0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77"/>
    </mc:Choice>
    <mc:Fallback>
      <p:transition spd="slow" advTm="1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" x="9710738" y="4733925"/>
          <p14:tracePt t="56" x="9720263" y="4724400"/>
          <p14:tracePt t="177" x="9728200" y="4716463"/>
          <p14:tracePt t="377" x="9728200" y="4708525"/>
          <p14:tracePt t="384" x="9728200" y="4699000"/>
          <p14:tracePt t="393" x="9728200" y="4665663"/>
          <p14:tracePt t="402" x="9728200" y="4630738"/>
          <p14:tracePt t="408" x="9728200" y="4579938"/>
          <p14:tracePt t="416" x="9728200" y="4521200"/>
          <p14:tracePt t="424" x="9736138" y="4419600"/>
          <p14:tracePt t="433" x="9753600" y="4333875"/>
          <p14:tracePt t="442" x="9753600" y="4232275"/>
          <p14:tracePt t="450" x="9753600" y="4113213"/>
          <p14:tracePt t="457" x="9753600" y="4011613"/>
          <p14:tracePt t="464" x="9753600" y="3900488"/>
          <p14:tracePt t="472" x="9753600" y="3816350"/>
          <p14:tracePt t="480" x="9761538" y="3722688"/>
          <p14:tracePt t="490" x="9761538" y="3654425"/>
          <p14:tracePt t="498" x="9779000" y="3578225"/>
          <p14:tracePt t="505" x="9804400" y="3492500"/>
          <p14:tracePt t="513" x="9804400" y="3416300"/>
          <p14:tracePt t="520" x="9829800" y="3330575"/>
          <p14:tracePt t="529" x="9839325" y="3271838"/>
          <p14:tracePt t="536" x="9847263" y="3211513"/>
          <p14:tracePt t="544" x="9864725" y="3152775"/>
          <p14:tracePt t="553" x="9898063" y="3076575"/>
          <p14:tracePt t="561" x="9923463" y="3016250"/>
          <p14:tracePt t="568" x="9966325" y="2922588"/>
          <p14:tracePt t="576" x="9999663" y="2863850"/>
          <p14:tracePt t="584" x="10009188" y="2787650"/>
          <p14:tracePt t="593" x="10017125" y="2719388"/>
          <p14:tracePt t="600" x="10050463" y="2668588"/>
          <p14:tracePt t="610" x="10067925" y="2643188"/>
          <p14:tracePt t="617" x="10093325" y="2592388"/>
          <p14:tracePt t="624" x="10118725" y="2532063"/>
          <p14:tracePt t="632" x="10118725" y="2498725"/>
          <p14:tracePt t="640" x="10136188" y="2481263"/>
          <p14:tracePt t="649" x="10144125" y="2455863"/>
          <p14:tracePt t="657" x="10161588" y="2413000"/>
          <p14:tracePt t="664" x="10179050" y="2387600"/>
          <p14:tracePt t="672" x="10194925" y="2379663"/>
          <p14:tracePt t="680" x="10194925" y="2362200"/>
          <p14:tracePt t="688" x="10204450" y="2336800"/>
          <p14:tracePt t="697" x="10204450" y="2328863"/>
          <p14:tracePt t="704" x="10204450" y="2311400"/>
          <p14:tracePt t="713" x="10204450" y="2303463"/>
          <p14:tracePt t="720" x="10204450" y="2286000"/>
          <p14:tracePt t="728" x="10204450" y="2268538"/>
          <p14:tracePt t="736" x="10204450" y="2252663"/>
          <p14:tracePt t="744" x="10204450" y="2235200"/>
          <p14:tracePt t="754" x="10186988" y="2217738"/>
          <p14:tracePt t="769" x="10186988" y="2209800"/>
          <p14:tracePt t="776" x="10179050" y="2200275"/>
          <p14:tracePt t="793" x="10179050" y="2192338"/>
          <p14:tracePt t="2497" x="10179050" y="2184400"/>
          <p14:tracePt t="2505" x="10179050" y="2149475"/>
          <p14:tracePt t="2513" x="10169525" y="2055813"/>
          <p14:tracePt t="2520" x="10161588" y="1989138"/>
          <p14:tracePt t="2529" x="10144125" y="1938338"/>
          <p14:tracePt t="2537" x="10118725" y="1885950"/>
          <p14:tracePt t="2544" x="10093325" y="1827213"/>
          <p14:tracePt t="2553" x="10059988" y="1776413"/>
          <p14:tracePt t="2561" x="10017125" y="1725613"/>
          <p14:tracePt t="2568" x="9966325" y="1665288"/>
          <p14:tracePt t="2576" x="9923463" y="1622425"/>
          <p14:tracePt t="2585" x="9906000" y="1614488"/>
          <p14:tracePt t="2593" x="9880600" y="1606550"/>
          <p14:tracePt t="2601" x="9839325" y="1589088"/>
          <p14:tracePt t="2610" x="9796463" y="1589088"/>
          <p14:tracePt t="2617" x="9745663" y="1589088"/>
          <p14:tracePt t="2624" x="9659938" y="1589088"/>
          <p14:tracePt t="2632" x="9575800" y="1589088"/>
          <p14:tracePt t="2641" x="9472613" y="1614488"/>
          <p14:tracePt t="2649" x="9312275" y="1665288"/>
          <p14:tracePt t="2657" x="9158288" y="1716088"/>
          <p14:tracePt t="2664" x="8980488" y="1766888"/>
          <p14:tracePt t="2672" x="8793163" y="1801813"/>
          <p14:tracePt t="2680" x="8666163" y="1809750"/>
          <p14:tracePt t="2688" x="8435975" y="1870075"/>
          <p14:tracePt t="2698" x="8181975" y="1911350"/>
          <p14:tracePt t="2704" x="7943850" y="1928813"/>
          <p14:tracePt t="2713" x="7756525" y="1954213"/>
          <p14:tracePt t="2721" x="7518400" y="2030413"/>
          <p14:tracePt t="2728" x="7315200" y="2090738"/>
          <p14:tracePt t="2736" x="7102475" y="2166938"/>
          <p14:tracePt t="2745" x="6975475" y="2227263"/>
          <p14:tracePt t="2753" x="6856413" y="2286000"/>
          <p14:tracePt t="2761" x="6737350" y="2354263"/>
          <p14:tracePt t="2769" x="6661150" y="2422525"/>
          <p14:tracePt t="2776" x="6550025" y="2506663"/>
          <p14:tracePt t="2784" x="6491288" y="2557463"/>
          <p14:tracePt t="2792" x="6423025" y="2625725"/>
          <p14:tracePt t="2800" x="6338888" y="2719388"/>
          <p14:tracePt t="2809" x="6270625" y="2795588"/>
          <p14:tracePt t="2817" x="6227763" y="2871788"/>
          <p14:tracePt t="2825" x="6176963" y="2957513"/>
          <p14:tracePt t="2832" x="6116638" y="3059113"/>
          <p14:tracePt t="2840" x="6057900" y="3160713"/>
          <p14:tracePt t="2849" x="6015038" y="3263900"/>
          <p14:tracePt t="2856" x="5989638" y="3355975"/>
          <p14:tracePt t="2865" x="5938838" y="3475038"/>
          <p14:tracePt t="2873" x="5905500" y="3586163"/>
          <p14:tracePt t="2881" x="5888038" y="3687763"/>
          <p14:tracePt t="2888" x="5862638" y="3763963"/>
          <p14:tracePt t="2896" x="5827713" y="3883025"/>
          <p14:tracePt t="2905" x="5802313" y="3986213"/>
          <p14:tracePt t="2913" x="5768975" y="4087813"/>
          <p14:tracePt t="2922" x="5751513" y="4197350"/>
          <p14:tracePt t="2929" x="5726113" y="4300538"/>
          <p14:tracePt t="2936" x="5718175" y="4376738"/>
          <p14:tracePt t="2944" x="5700713" y="4503738"/>
          <p14:tracePt t="2953" x="5700713" y="4597400"/>
          <p14:tracePt t="2961" x="5700713" y="4691063"/>
          <p14:tracePt t="2969" x="5692775" y="4775200"/>
          <p14:tracePt t="2977" x="5692775" y="4843463"/>
          <p14:tracePt t="2984" x="5692775" y="4903788"/>
          <p14:tracePt t="2992" x="5692775" y="4946650"/>
          <p14:tracePt t="3000" x="5692775" y="4979988"/>
          <p14:tracePt t="3009" x="5700713" y="5013325"/>
          <p14:tracePt t="3018" x="5726113" y="5038725"/>
          <p14:tracePt t="3024" x="5761038" y="5091113"/>
          <p14:tracePt t="3033" x="5786438" y="5124450"/>
          <p14:tracePt t="3041" x="5811838" y="5149850"/>
          <p14:tracePt t="3048" x="5819775" y="5167313"/>
          <p14:tracePt t="3056" x="5862638" y="5192713"/>
          <p14:tracePt t="3065" x="5913438" y="5243513"/>
          <p14:tracePt t="3072" x="5946775" y="5276850"/>
          <p14:tracePt t="3082" x="6015038" y="5319713"/>
          <p14:tracePt t="3089" x="6091238" y="5362575"/>
          <p14:tracePt t="3096" x="6176963" y="5395913"/>
          <p14:tracePt t="3105" x="6270625" y="5446713"/>
          <p14:tracePt t="3113" x="6389688" y="5489575"/>
          <p14:tracePt t="3121" x="6524625" y="5507038"/>
          <p14:tracePt t="3130" x="6711950" y="5557838"/>
          <p14:tracePt t="3137" x="6856413" y="5591175"/>
          <p14:tracePt t="3144" x="6958013" y="5626100"/>
          <p14:tracePt t="3152" x="7102475" y="5659438"/>
          <p14:tracePt t="3161" x="7229475" y="5684838"/>
          <p14:tracePt t="3169" x="7358063" y="5702300"/>
          <p14:tracePt t="3177" x="7493000" y="5719763"/>
          <p14:tracePt t="3185" x="7629525" y="5719763"/>
          <p14:tracePt t="3193" x="7773988" y="5719763"/>
          <p14:tracePt t="3200" x="7926388" y="5719763"/>
          <p14:tracePt t="3208" x="8062913" y="5719763"/>
          <p14:tracePt t="3217" x="8240713" y="5719763"/>
          <p14:tracePt t="3225" x="8369300" y="5719763"/>
          <p14:tracePt t="3233" x="8496300" y="5694363"/>
          <p14:tracePt t="3241" x="8605838" y="5659438"/>
          <p14:tracePt t="3248" x="8724900" y="5634038"/>
          <p14:tracePt t="3256" x="8828088" y="5591175"/>
          <p14:tracePt t="3264" x="8929688" y="5557838"/>
          <p14:tracePt t="3272" x="8988425" y="5532438"/>
          <p14:tracePt t="3281" x="9082088" y="5489575"/>
          <p14:tracePt t="3289" x="9142413" y="5472113"/>
          <p14:tracePt t="3297" x="9167813" y="5456238"/>
          <p14:tracePt t="3304" x="9193213" y="5430838"/>
          <p14:tracePt t="3312" x="9218613" y="5413375"/>
          <p14:tracePt t="3320" x="9226550" y="5405438"/>
          <p14:tracePt t="3329" x="9251950" y="5395913"/>
          <p14:tracePt t="3336" x="9261475" y="5395913"/>
          <p14:tracePt t="3345" x="9277350" y="5380038"/>
          <p14:tracePt t="3360" x="9286875" y="5370513"/>
          <p14:tracePt t="3377" x="9294813" y="5370513"/>
          <p14:tracePt t="3393" x="9302750" y="5370513"/>
          <p14:tracePt t="3401" x="9312275" y="5370513"/>
          <p14:tracePt t="3408" x="9320213" y="5370513"/>
          <p14:tracePt t="3425" x="9320213" y="5362575"/>
          <p14:tracePt t="3442" x="9337675" y="5345113"/>
          <p14:tracePt t="3553" x="9337675" y="5337175"/>
          <p14:tracePt t="3560" x="9337675" y="5319713"/>
          <p14:tracePt t="3584" x="9337675" y="5311775"/>
          <p14:tracePt t="3593" x="9337675" y="5302250"/>
          <p14:tracePt t="3610" x="9337675" y="5294313"/>
          <p14:tracePt t="3713" x="9337675" y="5286375"/>
          <p14:tracePt t="3744" x="9328150" y="5286375"/>
          <p14:tracePt t="3769" x="9320213" y="5286375"/>
          <p14:tracePt t="3793" x="9302750" y="5294313"/>
          <p14:tracePt t="3824" x="9294813" y="5294313"/>
          <p14:tracePt t="4617" x="9286875" y="5294313"/>
          <p14:tracePt t="4961" x="9286875" y="5268913"/>
          <p14:tracePt t="4968" x="9286875" y="5243513"/>
          <p14:tracePt t="4978" x="9251950" y="5183188"/>
          <p14:tracePt t="4984" x="9236075" y="5149850"/>
          <p14:tracePt t="4992" x="9201150" y="5056188"/>
          <p14:tracePt t="5000" x="9150350" y="4972050"/>
          <p14:tracePt t="5009" x="9132888" y="4868863"/>
          <p14:tracePt t="5017" x="9099550" y="4749800"/>
          <p14:tracePt t="5025" x="9056688" y="4605338"/>
          <p14:tracePt t="5033" x="9005888" y="4445000"/>
          <p14:tracePt t="5040" x="8972550" y="4308475"/>
          <p14:tracePt t="5048" x="8963025" y="4181475"/>
          <p14:tracePt t="5056" x="8963025" y="4044950"/>
          <p14:tracePt t="5065" x="8963025" y="3925888"/>
          <p14:tracePt t="5073" x="8963025" y="3806825"/>
          <p14:tracePt t="5082" x="8963025" y="3679825"/>
          <p14:tracePt t="5089" x="8980488" y="3552825"/>
          <p14:tracePt t="5096" x="8980488" y="3459163"/>
          <p14:tracePt t="5104" x="8988425" y="3348038"/>
          <p14:tracePt t="5112" x="8997950" y="3238500"/>
          <p14:tracePt t="5121" x="9023350" y="3101975"/>
          <p14:tracePt t="5129" x="9031288" y="2990850"/>
          <p14:tracePt t="5137" x="9056688" y="2881313"/>
          <p14:tracePt t="5144" x="9082088" y="2762250"/>
          <p14:tracePt t="5152" x="9091613" y="2676525"/>
          <p14:tracePt t="5160" x="9099550" y="2574925"/>
          <p14:tracePt t="5169" x="9099550" y="2489200"/>
          <p14:tracePt t="5177" x="9099550" y="2405063"/>
          <p14:tracePt t="5185" x="9099550" y="2328863"/>
          <p14:tracePt t="5193" x="9099550" y="2286000"/>
          <p14:tracePt t="5200" x="9099550" y="2243138"/>
          <p14:tracePt t="5209" x="9099550" y="2209800"/>
          <p14:tracePt t="5216" x="9099550" y="2192338"/>
          <p14:tracePt t="5224" x="9099550" y="2174875"/>
          <p14:tracePt t="5234" x="9099550" y="2149475"/>
          <p14:tracePt t="5242" x="9099550" y="2133600"/>
          <p14:tracePt t="5249" x="9099550" y="2108200"/>
          <p14:tracePt t="5256" x="9099550" y="2073275"/>
          <p14:tracePt t="5264" x="9099550" y="2055813"/>
          <p14:tracePt t="5273" x="9099550" y="2014538"/>
          <p14:tracePt t="5281" x="9099550" y="1938338"/>
          <p14:tracePt t="5290" x="9099550" y="1870075"/>
          <p14:tracePt t="5297" x="9099550" y="1809750"/>
          <p14:tracePt t="5304" x="9099550" y="1741488"/>
          <p14:tracePt t="5312" x="9107488" y="1690688"/>
          <p14:tracePt t="5320" x="9132888" y="1649413"/>
          <p14:tracePt t="5329" x="9142413" y="1589088"/>
          <p14:tracePt t="5336" x="9150350" y="1530350"/>
          <p14:tracePt t="5344" x="9183688" y="1462088"/>
          <p14:tracePt t="5352" x="9201150" y="1393825"/>
          <p14:tracePt t="5360" x="9236075" y="1317625"/>
          <p14:tracePt t="5368" x="9244013" y="1292225"/>
          <p14:tracePt t="5377" x="9251950" y="1266825"/>
          <p14:tracePt t="5384" x="9261475" y="1231900"/>
          <p14:tracePt t="5393" x="9277350" y="1206500"/>
          <p14:tracePt t="5401" x="9277350" y="1198563"/>
          <p14:tracePt t="5408" x="9286875" y="1173163"/>
          <p14:tracePt t="5416" x="9286875" y="1155700"/>
          <p14:tracePt t="5424" x="9286875" y="1130300"/>
          <p14:tracePt t="5433" x="9294813" y="1122363"/>
          <p14:tracePt t="5441" x="9312275" y="1104900"/>
          <p14:tracePt t="5465" x="9312275" y="1096963"/>
          <p14:tracePt t="5472" x="9312275" y="1087438"/>
          <p14:tracePt t="5489" x="9312275" y="1079500"/>
          <p14:tracePt t="5497" x="9302750" y="1069975"/>
          <p14:tracePt t="5505" x="9294813" y="1062038"/>
          <p14:tracePt t="5512" x="9277350" y="1062038"/>
          <p14:tracePt t="5520" x="9244013" y="1062038"/>
          <p14:tracePt t="5529" x="9183688" y="1062038"/>
          <p14:tracePt t="5537" x="9099550" y="1062038"/>
          <p14:tracePt t="5544" x="8997950" y="1062038"/>
          <p14:tracePt t="5554" x="8802688" y="1062038"/>
          <p14:tracePt t="5561" x="8691563" y="1062038"/>
          <p14:tracePt t="5568" x="8564563" y="1087438"/>
          <p14:tracePt t="5576" x="8445500" y="1122363"/>
          <p14:tracePt t="5584" x="8301038" y="1173163"/>
          <p14:tracePt t="5593" x="8199438" y="1198563"/>
          <p14:tracePt t="5601" x="8096250" y="1231900"/>
          <p14:tracePt t="5609" x="8037513" y="1249363"/>
          <p14:tracePt t="5617" x="7969250" y="1282700"/>
          <p14:tracePt t="5624" x="7918450" y="1300163"/>
          <p14:tracePt t="5632" x="7859713" y="1333500"/>
          <p14:tracePt t="5641" x="7799388" y="1350963"/>
          <p14:tracePt t="5649" x="7740650" y="1385888"/>
          <p14:tracePt t="5658" x="7688263" y="1401763"/>
          <p14:tracePt t="5664" x="7621588" y="1444625"/>
          <p14:tracePt t="5672" x="7561263" y="1470025"/>
          <p14:tracePt t="5681" x="7485063" y="1495425"/>
          <p14:tracePt t="5689" x="7442200" y="1520825"/>
          <p14:tracePt t="5697" x="7366000" y="1555750"/>
          <p14:tracePt t="5704" x="7297738" y="1597025"/>
          <p14:tracePt t="5714" x="7221538" y="1614488"/>
          <p14:tracePt t="5720" x="7145338" y="1657350"/>
          <p14:tracePt t="5728" x="7102475" y="1674813"/>
          <p14:tracePt t="5737" x="7051675" y="1716088"/>
          <p14:tracePt t="5744" x="7043738" y="1725613"/>
          <p14:tracePt t="5754" x="7026275" y="1741488"/>
          <p14:tracePt t="5832" x="7094538" y="1741488"/>
          <p14:tracePt t="5840" x="7153275" y="1741488"/>
          <p14:tracePt t="5848" x="7204075" y="1741488"/>
          <p14:tracePt t="5856" x="7307263" y="1741488"/>
          <p14:tracePt t="5865" x="7408863" y="1741488"/>
          <p14:tracePt t="5874" x="7545388" y="1741488"/>
          <p14:tracePt t="5880" x="7688263" y="1741488"/>
          <p14:tracePt t="5888" x="7816850" y="1741488"/>
          <p14:tracePt t="5896" x="7943850" y="1741488"/>
          <p14:tracePt t="5904" x="8037513" y="1741488"/>
          <p14:tracePt t="5913" x="8121650" y="1741488"/>
          <p14:tracePt t="5921" x="8207375" y="1741488"/>
          <p14:tracePt t="5929" x="8266113" y="1741488"/>
          <p14:tracePt t="5936" x="8326438" y="1741488"/>
          <p14:tracePt t="5944" x="8359775" y="1741488"/>
          <p14:tracePt t="5953" x="8377238" y="1741488"/>
          <p14:tracePt t="5961" x="8402638" y="1741488"/>
          <p14:tracePt t="5977" x="8420100" y="1741488"/>
          <p14:tracePt t="6064" x="8377238" y="1741488"/>
          <p14:tracePt t="6073" x="8326438" y="1766888"/>
          <p14:tracePt t="6082" x="8240713" y="1809750"/>
          <p14:tracePt t="6089" x="8131175" y="1860550"/>
          <p14:tracePt t="6096" x="8029575" y="1895475"/>
          <p14:tracePt t="6104" x="7926388" y="1938338"/>
          <p14:tracePt t="6113" x="7731125" y="2022475"/>
          <p14:tracePt t="6121" x="7570788" y="2098675"/>
          <p14:tracePt t="6129" x="7434263" y="2174875"/>
          <p14:tracePt t="6138" x="7264400" y="2278063"/>
          <p14:tracePt t="6144" x="7094538" y="2397125"/>
          <p14:tracePt t="6152" x="6950075" y="2481263"/>
          <p14:tracePt t="6160" x="6770688" y="2600325"/>
          <p14:tracePt t="6169" x="6653213" y="2686050"/>
          <p14:tracePt t="6177" x="6491288" y="2805113"/>
          <p14:tracePt t="6184" x="6364288" y="2906713"/>
          <p14:tracePt t="6192" x="6261100" y="2974975"/>
          <p14:tracePt t="6200" x="6159500" y="3119438"/>
          <p14:tracePt t="6208" x="5972175" y="3271838"/>
          <p14:tracePt t="6217" x="5880100" y="3340100"/>
          <p14:tracePt t="6224" x="5761038" y="3441700"/>
          <p14:tracePt t="6232" x="5692775" y="3492500"/>
          <p14:tracePt t="6242" x="5591175" y="3560763"/>
          <p14:tracePt t="6249" x="5522913" y="3629025"/>
          <p14:tracePt t="6256" x="5403850" y="3679825"/>
          <p14:tracePt t="6265" x="5302250" y="3748088"/>
          <p14:tracePt t="6273" x="5233988" y="3798888"/>
          <p14:tracePt t="6281" x="5132388" y="3875088"/>
          <p14:tracePt t="6290" x="5089525" y="3908425"/>
          <p14:tracePt t="6296" x="5064125" y="3935413"/>
          <p14:tracePt t="6304" x="5038725" y="3960813"/>
          <p14:tracePt t="6312" x="5038725" y="3968750"/>
          <p14:tracePt t="6345" x="5064125" y="3976688"/>
          <p14:tracePt t="6353" x="5140325" y="3976688"/>
          <p14:tracePt t="6360" x="5224463" y="3976688"/>
          <p14:tracePt t="6368" x="5335588" y="3976688"/>
          <p14:tracePt t="6377" x="5462588" y="3976688"/>
          <p14:tracePt t="6384" x="5599113" y="3976688"/>
          <p14:tracePt t="6393" x="5751513" y="3976688"/>
          <p14:tracePt t="6401" x="5895975" y="3976688"/>
          <p14:tracePt t="6408" x="6024563" y="3976688"/>
          <p14:tracePt t="6416" x="6126163" y="3976688"/>
          <p14:tracePt t="6424" x="6194425" y="3976688"/>
          <p14:tracePt t="6433" x="6253163" y="3976688"/>
          <p14:tracePt t="6441" x="6278563" y="3976688"/>
          <p14:tracePt t="6450" x="6286500" y="3976688"/>
          <p14:tracePt t="6457" x="6296025" y="3976688"/>
          <p14:tracePt t="6504" x="6303963" y="3986213"/>
          <p14:tracePt t="6520" x="6303963" y="3994150"/>
          <p14:tracePt t="6528" x="6286500" y="4019550"/>
          <p14:tracePt t="6537" x="6235700" y="4052888"/>
          <p14:tracePt t="6545" x="6176963" y="4095750"/>
          <p14:tracePt t="6553" x="6126163" y="4121150"/>
          <p14:tracePt t="6560" x="5938838" y="4232275"/>
          <p14:tracePt t="6568" x="5827713" y="4291013"/>
          <p14:tracePt t="6576" x="5675313" y="4359275"/>
          <p14:tracePt t="6585" x="5556250" y="4419600"/>
          <p14:tracePt t="6593" x="5437188" y="4478338"/>
          <p14:tracePt t="6601" x="5284788" y="4538663"/>
          <p14:tracePt t="6609" x="5173663" y="4589463"/>
          <p14:tracePt t="6617" x="5054600" y="4648200"/>
          <p14:tracePt t="6624" x="4953000" y="4683125"/>
          <p14:tracePt t="6632" x="4843463" y="4724400"/>
          <p14:tracePt t="6641" x="4681538" y="4759325"/>
          <p14:tracePt t="6649" x="4537075" y="4802188"/>
          <p14:tracePt t="6658" x="4460875" y="4827588"/>
          <p14:tracePt t="6665" x="4375150" y="4860925"/>
          <p14:tracePt t="6672" x="4324350" y="4894263"/>
          <p14:tracePt t="6680" x="4248150" y="4937125"/>
          <p14:tracePt t="6688" x="4230688" y="4954588"/>
          <p14:tracePt t="6697" x="4197350" y="4987925"/>
          <p14:tracePt t="6704" x="4187825" y="5005388"/>
          <p14:tracePt t="6713" x="4179888" y="5013325"/>
          <p14:tracePt t="6720" x="4179888" y="5022850"/>
          <p14:tracePt t="6728" x="4179888" y="5048250"/>
          <p14:tracePt t="6736" x="4205288" y="5056188"/>
          <p14:tracePt t="6745" x="4240213" y="5056188"/>
          <p14:tracePt t="6753" x="4291013" y="5073650"/>
          <p14:tracePt t="6762" x="4392613" y="5073650"/>
          <p14:tracePt t="6769" x="4503738" y="5073650"/>
          <p14:tracePt t="6776" x="4630738" y="5073650"/>
          <p14:tracePt t="6784" x="4740275" y="5073650"/>
          <p14:tracePt t="6792" x="4884738" y="5073650"/>
          <p14:tracePt t="6801" x="4978400" y="5073650"/>
          <p14:tracePt t="6810" x="5080000" y="5073650"/>
          <p14:tracePt t="6818" x="5165725" y="5073650"/>
          <p14:tracePt t="6824" x="5241925" y="5073650"/>
          <p14:tracePt t="6832" x="5335588" y="5073650"/>
          <p14:tracePt t="6840" x="5421313" y="5073650"/>
          <p14:tracePt t="6849" x="5497513" y="5073650"/>
          <p14:tracePt t="6858" x="5548313" y="5073650"/>
          <p14:tracePt t="6864" x="5581650" y="5073650"/>
          <p14:tracePt t="6874" x="5624513" y="5073650"/>
          <p14:tracePt t="6880" x="5649913" y="5073650"/>
          <p14:tracePt t="6888" x="5657850" y="5073650"/>
          <p14:tracePt t="6896" x="5667375" y="5073650"/>
          <p14:tracePt t="6953" x="5624513" y="5099050"/>
          <p14:tracePt t="6961" x="5548313" y="5132388"/>
          <p14:tracePt t="6970" x="5386388" y="5167313"/>
          <p14:tracePt t="6977" x="5267325" y="5208588"/>
          <p14:tracePt t="6984" x="5140325" y="5268913"/>
          <p14:tracePt t="6992" x="4978400" y="5302250"/>
          <p14:tracePt t="7000" x="4808538" y="5345113"/>
          <p14:tracePt t="7008" x="4545013" y="5421313"/>
          <p14:tracePt t="7017" x="4306888" y="5507038"/>
          <p14:tracePt t="7024" x="4187825" y="5540375"/>
          <p14:tracePt t="7033" x="4086225" y="5575300"/>
          <p14:tracePt t="7040" x="4027488" y="5600700"/>
          <p14:tracePt t="7048" x="4010025" y="5616575"/>
          <p14:tracePt t="7056" x="3992563" y="5634038"/>
          <p14:tracePt t="7065" x="3992563" y="5651500"/>
          <p14:tracePt t="7074" x="4002088" y="5659438"/>
          <p14:tracePt t="7081" x="4035425" y="5676900"/>
          <p14:tracePt t="7088" x="4095750" y="5702300"/>
          <p14:tracePt t="7096" x="4179888" y="5702300"/>
          <p14:tracePt t="7104" x="4273550" y="5719763"/>
          <p14:tracePt t="7113" x="4425950" y="5719763"/>
          <p14:tracePt t="7121" x="4486275" y="5753100"/>
          <p14:tracePt t="7130" x="4613275" y="5753100"/>
          <p14:tracePt t="7137" x="4732338" y="5753100"/>
          <p14:tracePt t="7144" x="4884738" y="5753100"/>
          <p14:tracePt t="7152" x="4978400" y="5753100"/>
          <p14:tracePt t="7160" x="5064125" y="5753100"/>
          <p14:tracePt t="7169" x="5191125" y="5753100"/>
          <p14:tracePt t="7177" x="5276850" y="5753100"/>
          <p14:tracePt t="7186" x="5310188" y="5753100"/>
          <p14:tracePt t="7192" x="5327650" y="5753100"/>
          <p14:tracePt t="7592" x="5335588" y="5753100"/>
          <p14:tracePt t="7601" x="5360988" y="5727700"/>
          <p14:tracePt t="7609" x="5378450" y="5710238"/>
          <p14:tracePt t="7617" x="5403850" y="5694363"/>
          <p14:tracePt t="7624" x="5437188" y="5651500"/>
          <p14:tracePt t="7632" x="5472113" y="5600700"/>
          <p14:tracePt t="7640" x="5505450" y="5565775"/>
          <p14:tracePt t="7649" x="5548313" y="5514975"/>
          <p14:tracePt t="7657" x="5616575" y="5446713"/>
          <p14:tracePt t="7665" x="5675313" y="5370513"/>
          <p14:tracePt t="7672" x="5776913" y="5226050"/>
          <p14:tracePt t="7680" x="5845175" y="5124450"/>
          <p14:tracePt t="7689" x="5930900" y="5005388"/>
          <p14:tracePt t="7697" x="6024563" y="4827588"/>
          <p14:tracePt t="7706" x="6100763" y="4691063"/>
          <p14:tracePt t="7714" x="6159500" y="4554538"/>
          <p14:tracePt t="7721" x="6219825" y="4402138"/>
          <p14:tracePt t="7729" x="6270625" y="4316413"/>
          <p14:tracePt t="7736" x="6321425" y="4197350"/>
          <p14:tracePt t="7744" x="6346825" y="4121150"/>
          <p14:tracePt t="7753" x="6364288" y="4062413"/>
          <p14:tracePt t="7761" x="6380163" y="4027488"/>
          <p14:tracePt t="7769" x="6405563" y="3994150"/>
          <p14:tracePt t="7776" x="6405563" y="3976688"/>
          <p14:tracePt t="7784" x="6423025" y="3960813"/>
          <p14:tracePt t="7801" x="6430963" y="3935413"/>
          <p14:tracePt t="7808" x="6440488" y="3935413"/>
          <p14:tracePt t="7824" x="6456363" y="3935413"/>
          <p14:tracePt t="7832" x="6491288" y="3925888"/>
          <p14:tracePt t="7840" x="6516688" y="3925888"/>
          <p14:tracePt t="7849" x="6524625" y="3917950"/>
          <p14:tracePt t="7857" x="6559550" y="3917950"/>
          <p14:tracePt t="7864" x="6592888" y="3917950"/>
          <p14:tracePt t="7873" x="6600825" y="3917950"/>
          <p14:tracePt t="7881" x="6626225" y="3917950"/>
          <p14:tracePt t="7888" x="6643688" y="3917950"/>
          <p14:tracePt t="7905" x="6661150" y="3917950"/>
          <p14:tracePt t="7977" x="6669088" y="3908425"/>
          <p14:tracePt t="7984" x="6669088" y="3892550"/>
          <p14:tracePt t="7992" x="6669088" y="3867150"/>
          <p14:tracePt t="8000" x="6661150" y="3798888"/>
          <p14:tracePt t="8008" x="6592888" y="3722688"/>
          <p14:tracePt t="8017" x="6524625" y="3629025"/>
          <p14:tracePt t="8025" x="6448425" y="3527425"/>
          <p14:tracePt t="8033" x="6321425" y="3424238"/>
          <p14:tracePt t="8040" x="6167438" y="3297238"/>
          <p14:tracePt t="8048" x="5964238" y="3160713"/>
          <p14:tracePt t="8057" x="5751513" y="3000375"/>
          <p14:tracePt t="8065" x="5505450" y="2863850"/>
          <p14:tracePt t="8072" x="5302250" y="2736850"/>
          <p14:tracePt t="8081" x="5046663" y="2566988"/>
          <p14:tracePt t="8088" x="4868863" y="2430463"/>
          <p14:tracePt t="8096" x="4673600" y="2344738"/>
          <p14:tracePt t="8104" x="4519613" y="2217738"/>
          <p14:tracePt t="8112" x="4375150" y="2108200"/>
          <p14:tracePt t="8121" x="4265613" y="2005013"/>
          <p14:tracePt t="8129" x="4146550" y="1920875"/>
          <p14:tracePt t="8138" x="4078288" y="1835150"/>
          <p14:tracePt t="8144" x="3984625" y="1758950"/>
          <p14:tracePt t="8152" x="3916363" y="1682750"/>
          <p14:tracePt t="8160" x="3865563" y="1622425"/>
          <p14:tracePt t="8168" x="3806825" y="1563688"/>
          <p14:tracePt t="8177" x="3781425" y="1520825"/>
          <p14:tracePt t="8185" x="3721100" y="1477963"/>
          <p14:tracePt t="8193" x="3695700" y="1462088"/>
          <p14:tracePt t="8200" x="3644900" y="1419225"/>
          <p14:tracePt t="8208" x="3602038" y="1385888"/>
          <p14:tracePt t="8217" x="3551238" y="1350963"/>
          <p14:tracePt t="8225" x="3533775" y="1333500"/>
          <p14:tracePt t="8233" x="3508375" y="1317625"/>
          <p14:tracePt t="8242" x="3492500" y="1300163"/>
          <p14:tracePt t="8248" x="3482975" y="1292225"/>
          <p14:tracePt t="8346" x="3492500" y="1292225"/>
          <p14:tracePt t="8353" x="3559175" y="1292225"/>
          <p14:tracePt t="8360" x="3636963" y="1325563"/>
          <p14:tracePt t="8369" x="3721100" y="1360488"/>
          <p14:tracePt t="8377" x="3797300" y="1401763"/>
          <p14:tracePt t="8384" x="3941763" y="1487488"/>
          <p14:tracePt t="8394" x="4027488" y="1546225"/>
          <p14:tracePt t="8401" x="4187825" y="1639888"/>
          <p14:tracePt t="8408" x="4359275" y="1751013"/>
          <p14:tracePt t="8416" x="4468813" y="1835150"/>
          <p14:tracePt t="8425" x="4638675" y="1920875"/>
          <p14:tracePt t="8433" x="4732338" y="1997075"/>
          <p14:tracePt t="8441" x="4843463" y="2082800"/>
          <p14:tracePt t="8449" x="4945063" y="2149475"/>
          <p14:tracePt t="8457" x="5029200" y="2227263"/>
          <p14:tracePt t="8464" x="5114925" y="2303463"/>
          <p14:tracePt t="8472" x="5199063" y="2354263"/>
          <p14:tracePt t="8480" x="5276850" y="2413000"/>
          <p14:tracePt t="8489" x="5360988" y="2463800"/>
          <p14:tracePt t="8497" x="5472113" y="2524125"/>
          <p14:tracePt t="8505" x="5548313" y="2566988"/>
          <p14:tracePt t="8512" x="5607050" y="2592388"/>
          <p14:tracePt t="8520" x="5675313" y="2633663"/>
          <p14:tracePt t="8528" x="5718175" y="2651125"/>
          <p14:tracePt t="8537" x="5768975" y="2693988"/>
          <p14:tracePt t="8544" x="5811838" y="2719388"/>
          <p14:tracePt t="8553" x="5853113" y="2752725"/>
          <p14:tracePt t="8561" x="5905500" y="2787650"/>
          <p14:tracePt t="8568" x="5946775" y="2820988"/>
          <p14:tracePt t="8576" x="5981700" y="2846388"/>
          <p14:tracePt t="8584" x="6007100" y="2863850"/>
          <p14:tracePt t="8593" x="6024563" y="2881313"/>
          <p14:tracePt t="8601" x="6049963" y="2906713"/>
          <p14:tracePt t="9161" x="6083300" y="2922588"/>
          <p14:tracePt t="9169" x="6126163" y="2932113"/>
          <p14:tracePt t="9177" x="6142038" y="2940050"/>
          <p14:tracePt t="9193" x="6167438" y="2940050"/>
          <p14:tracePt t="9200" x="6194425" y="2940050"/>
          <p14:tracePt t="9208" x="6261100" y="2940050"/>
          <p14:tracePt t="9217" x="6346825" y="2940050"/>
          <p14:tracePt t="9225" x="6405563" y="2940050"/>
          <p14:tracePt t="9233" x="6448425" y="2940050"/>
          <p14:tracePt t="9242" x="6491288" y="2957513"/>
          <p14:tracePt t="9249" x="6508750" y="2957513"/>
          <p14:tracePt t="9472" x="6516688" y="2957513"/>
          <p14:tracePt t="9481" x="6542088" y="2957513"/>
          <p14:tracePt t="9489" x="6550025" y="2940050"/>
          <p14:tracePt t="9498" x="6575425" y="2932113"/>
          <p14:tracePt t="9505" x="6575425" y="2914650"/>
          <p14:tracePt t="9512" x="6592888" y="2881313"/>
          <p14:tracePt t="9520" x="6618288" y="2846388"/>
          <p14:tracePt t="9529" x="6635750" y="2813050"/>
          <p14:tracePt t="9537" x="6661150" y="2778125"/>
          <p14:tracePt t="9545" x="6678613" y="2752725"/>
          <p14:tracePt t="9554" x="6704013" y="2727325"/>
          <p14:tracePt t="9561" x="6711950" y="2693988"/>
          <p14:tracePt t="9568" x="6719888" y="2660650"/>
          <p14:tracePt t="9576" x="6737350" y="2625725"/>
          <p14:tracePt t="9584" x="6745288" y="2592388"/>
          <p14:tracePt t="9593" x="6770688" y="2532063"/>
          <p14:tracePt t="9602" x="6797675" y="2481263"/>
          <p14:tracePt t="9609" x="6813550" y="2438400"/>
          <p14:tracePt t="9616" x="6848475" y="2371725"/>
          <p14:tracePt t="9624" x="6864350" y="2328863"/>
          <p14:tracePt t="9632" x="6907213" y="2286000"/>
          <p14:tracePt t="9641" x="6958013" y="2217738"/>
          <p14:tracePt t="9649" x="7018338" y="2159000"/>
          <p14:tracePt t="9658" x="7069138" y="2116138"/>
          <p14:tracePt t="9665" x="7119938" y="2065338"/>
          <p14:tracePt t="9672" x="7153275" y="2030413"/>
          <p14:tracePt t="9680" x="7196138" y="1997075"/>
          <p14:tracePt t="9688" x="7213600" y="1971675"/>
          <p14:tracePt t="9696" x="7239000" y="1946275"/>
          <p14:tracePt t="9705" x="7281863" y="1911350"/>
          <p14:tracePt t="9713" x="7297738" y="1895475"/>
          <p14:tracePt t="9720" x="7340600" y="1852613"/>
          <p14:tracePt t="9728" x="7373938" y="1827213"/>
          <p14:tracePt t="9736" x="7426325" y="1809750"/>
          <p14:tracePt t="9745" x="7459663" y="1784350"/>
          <p14:tracePt t="9753" x="7527925" y="1758950"/>
          <p14:tracePt t="9762" x="7586663" y="1716088"/>
          <p14:tracePt t="9769" x="7637463" y="1708150"/>
          <p14:tracePt t="9776" x="7680325" y="1682750"/>
          <p14:tracePt t="9784" x="7715250" y="1674813"/>
          <p14:tracePt t="9793" x="7766050" y="1639888"/>
          <p14:tracePt t="9801" x="7773988" y="1639888"/>
          <p14:tracePt t="9810" x="7781925" y="1631950"/>
          <p14:tracePt t="9817" x="7799388" y="1622425"/>
          <p14:tracePt t="9824" x="7832725" y="1606550"/>
          <p14:tracePt t="9841" x="7842250" y="1597025"/>
          <p14:tracePt t="9849" x="7850188" y="1589088"/>
          <p14:tracePt t="9865" x="7850188" y="1581150"/>
          <p14:tracePt t="9873" x="7867650" y="1563688"/>
          <p14:tracePt t="9976" x="7875588" y="1563688"/>
          <p14:tracePt t="10009" x="7893050" y="1563688"/>
          <p14:tracePt t="10017" x="7900988" y="1555750"/>
          <p14:tracePt t="10025" x="7900988" y="1546225"/>
          <p14:tracePt t="10033" x="7918450" y="1538288"/>
          <p14:tracePt t="10040" x="7926388" y="1538288"/>
          <p14:tracePt t="10048" x="7935913" y="1520825"/>
          <p14:tracePt t="10057" x="7961313" y="1504950"/>
          <p14:tracePt t="10064" x="7986713" y="1487488"/>
          <p14:tracePt t="10073" x="7994650" y="1487488"/>
          <p14:tracePt t="10081" x="8020050" y="1470025"/>
          <p14:tracePt t="10088" x="8037513" y="1462088"/>
          <p14:tracePt t="10096" x="8045450" y="1452563"/>
          <p14:tracePt t="10104" x="8045450" y="1444625"/>
          <p14:tracePt t="10113" x="8062913" y="1436688"/>
          <p14:tracePt t="10121" x="8070850" y="1427163"/>
          <p14:tracePt t="10130" x="8080375" y="1419225"/>
          <p14:tracePt t="10137" x="8105775" y="1393825"/>
          <p14:tracePt t="10144" x="8121650" y="1393825"/>
          <p14:tracePt t="10152" x="8147050" y="1385888"/>
          <p14:tracePt t="10160" x="8156575" y="1376363"/>
          <p14:tracePt t="10169" x="8181975" y="1376363"/>
          <p14:tracePt t="10177" x="8224838" y="1360488"/>
          <p14:tracePt t="10185" x="8266113" y="1360488"/>
          <p14:tracePt t="10193" x="8318500" y="1360488"/>
          <p14:tracePt t="10200" x="8359775" y="1360488"/>
          <p14:tracePt t="10208" x="8402638" y="1360488"/>
          <p14:tracePt t="10216" x="8445500" y="1360488"/>
          <p14:tracePt t="10225" x="8504238" y="1360488"/>
          <p14:tracePt t="10232" x="8564563" y="1368425"/>
          <p14:tracePt t="10242" x="8605838" y="1368425"/>
          <p14:tracePt t="10249" x="8691563" y="1376363"/>
          <p14:tracePt t="10256" x="8767763" y="1401763"/>
          <p14:tracePt t="10264" x="8828088" y="1401763"/>
          <p14:tracePt t="10272" x="8904288" y="1411288"/>
          <p14:tracePt t="10281" x="8947150" y="1419225"/>
          <p14:tracePt t="10289" x="8955088" y="1419225"/>
          <p14:tracePt t="10296" x="8955088" y="1427163"/>
          <p14:tracePt t="10321" x="8955088" y="1436688"/>
          <p14:tracePt t="10329" x="8947150" y="1444625"/>
          <p14:tracePt t="10338" x="8929688" y="1444625"/>
          <p14:tracePt t="10353" x="8904288" y="1452563"/>
          <p14:tracePt t="10360" x="8894763" y="1452563"/>
          <p14:tracePt t="10368" x="8886825" y="1452563"/>
          <p14:tracePt t="10376" x="8878888" y="1462088"/>
          <p14:tracePt t="10384" x="8869363" y="1462088"/>
          <p14:tracePt t="10393" x="8861425" y="1462088"/>
          <p14:tracePt t="10401" x="8843963" y="1470025"/>
          <p14:tracePt t="10408" x="8828088" y="1477963"/>
          <p14:tracePt t="10417" x="8810625" y="1487488"/>
          <p14:tracePt t="10425" x="8785225" y="1495425"/>
          <p14:tracePt t="10433" x="8742363" y="1520825"/>
          <p14:tracePt t="10441" x="8691563" y="1546225"/>
          <p14:tracePt t="10450" x="8632825" y="1563688"/>
          <p14:tracePt t="10457" x="8580438" y="1581150"/>
          <p14:tracePt t="10464" x="8478838" y="1614488"/>
          <p14:tracePt t="10473" x="8420100" y="1649413"/>
          <p14:tracePt t="10481" x="8351838" y="1682750"/>
          <p14:tracePt t="10489" x="8250238" y="1725613"/>
          <p14:tracePt t="10498" x="8232775" y="1741488"/>
          <p14:tracePt t="10505" x="8224838" y="1751013"/>
          <p14:tracePt t="10512" x="8199438" y="1766888"/>
          <p14:tracePt t="10528" x="8181975" y="1776413"/>
          <p14:tracePt t="10553" x="8181975" y="1793875"/>
          <p14:tracePt t="10561" x="8181975" y="1801813"/>
          <p14:tracePt t="10584" x="8181975" y="1819275"/>
          <p14:tracePt t="10593" x="8207375" y="1835150"/>
          <p14:tracePt t="10602" x="8215313" y="1852613"/>
          <p14:tracePt t="10609" x="8250238" y="1860550"/>
          <p14:tracePt t="10616" x="8275638" y="1878013"/>
          <p14:tracePt t="10624" x="8291513" y="1885950"/>
          <p14:tracePt t="10632" x="8308975" y="1903413"/>
          <p14:tracePt t="10640" x="8318500" y="1920875"/>
          <p14:tracePt t="10649" x="8318500" y="1938338"/>
          <p14:tracePt t="10657" x="8318500" y="1954213"/>
          <p14:tracePt t="10664" x="8318500" y="1979613"/>
          <p14:tracePt t="10672" x="8318500" y="1997075"/>
          <p14:tracePt t="10680" x="8318500" y="2030413"/>
          <p14:tracePt t="10688" x="8318500" y="2055813"/>
          <p14:tracePt t="10697" x="8318500" y="2065338"/>
          <p14:tracePt t="10705" x="8301038" y="2082800"/>
          <p14:tracePt t="10713" x="8266113" y="2108200"/>
          <p14:tracePt t="10720" x="8258175" y="2116138"/>
          <p14:tracePt t="10728" x="8250238" y="2124075"/>
          <p14:tracePt t="10736" x="8224838" y="2141538"/>
          <p14:tracePt t="10753" x="8224838" y="2149475"/>
          <p14:tracePt t="10768" x="8224838" y="2166938"/>
          <p14:tracePt t="10817" x="8224838" y="2174875"/>
          <p14:tracePt t="10824" x="8224838" y="2184400"/>
          <p14:tracePt t="10832" x="8224838" y="2192338"/>
          <p14:tracePt t="10849" x="8224838" y="2200275"/>
          <p14:tracePt t="10857" x="8224838" y="2209800"/>
          <p14:tracePt t="11137" x="8215313" y="2217738"/>
          <p14:tracePt t="11144" x="8199438" y="2243138"/>
          <p14:tracePt t="11152" x="8181975" y="2260600"/>
          <p14:tracePt t="11160" x="8174038" y="2286000"/>
          <p14:tracePt t="11169" x="8156575" y="2303463"/>
          <p14:tracePt t="11177" x="8139113" y="2311400"/>
          <p14:tracePt t="11185" x="8121650" y="2328863"/>
          <p14:tracePt t="11193" x="8096250" y="2354263"/>
          <p14:tracePt t="11200" x="8096250" y="2362200"/>
          <p14:tracePt t="11208" x="8088313" y="2362200"/>
          <p14:tracePt t="11217" x="8080375" y="2371725"/>
          <p14:tracePt t="11225" x="8070850" y="2387600"/>
          <p14:tracePt t="11241" x="8062913" y="2387600"/>
          <p14:tracePt t="11393" x="8062913" y="2413000"/>
          <p14:tracePt t="11402" x="8054975" y="2422525"/>
          <p14:tracePt t="11417" x="8045450" y="2430463"/>
          <p14:tracePt t="11433" x="8045450" y="2447925"/>
          <p14:tracePt t="11450" x="8045450" y="2455863"/>
          <p14:tracePt t="11457" x="8045450" y="2463800"/>
          <p14:tracePt t="11464" x="8045450" y="2473325"/>
          <p14:tracePt t="11472" x="8045450" y="2481263"/>
          <p14:tracePt t="11481" x="8045450" y="2489200"/>
          <p14:tracePt t="11498" x="8045450" y="2516188"/>
          <p14:tracePt t="11505" x="8045450" y="2524125"/>
          <p14:tracePt t="11513" x="8045450" y="2541588"/>
          <p14:tracePt t="11520" x="8045450" y="2557463"/>
          <p14:tracePt t="11537" x="8045450" y="2574925"/>
          <p14:tracePt t="11544" x="8045450" y="2582863"/>
          <p14:tracePt t="11744" x="8045450" y="2592388"/>
          <p14:tracePt t="11753" x="8037513" y="2617788"/>
          <p14:tracePt t="11761" x="8029575" y="2625725"/>
          <p14:tracePt t="11769" x="8020050" y="2643188"/>
          <p14:tracePt t="11776" x="8004175" y="2668588"/>
          <p14:tracePt t="11784" x="7986713" y="2693988"/>
          <p14:tracePt t="11792" x="7961313" y="2752725"/>
          <p14:tracePt t="11800" x="7943850" y="2787650"/>
          <p14:tracePt t="11809" x="7935913" y="2820988"/>
          <p14:tracePt t="11817" x="7900988" y="2881313"/>
          <p14:tracePt t="11825" x="7885113" y="2932113"/>
          <p14:tracePt t="11832" x="7850188" y="2990850"/>
          <p14:tracePt t="11840" x="7816850" y="3041650"/>
          <p14:tracePt t="11848" x="7773988" y="3109913"/>
          <p14:tracePt t="11857" x="7715250" y="3160713"/>
          <p14:tracePt t="11864" x="7637463" y="3238500"/>
          <p14:tracePt t="11873" x="7570788" y="3305175"/>
          <p14:tracePt t="11881" x="7493000" y="3348038"/>
          <p14:tracePt t="11888" x="7416800" y="3390900"/>
          <p14:tracePt t="11896" x="7332663" y="3424238"/>
          <p14:tracePt t="11904" x="7239000" y="3459163"/>
          <p14:tracePt t="11913" x="7170738" y="3467100"/>
          <p14:tracePt t="11922" x="7059613" y="3517900"/>
          <p14:tracePt t="11928" x="6975475" y="3527425"/>
          <p14:tracePt t="11936" x="6864350" y="3535363"/>
          <p14:tracePt t="11944" x="6745288" y="3578225"/>
          <p14:tracePt t="11952" x="6643688" y="3578225"/>
          <p14:tracePt t="11962" x="6575425" y="3578225"/>
          <p14:tracePt t="11969" x="6456363" y="3560763"/>
          <p14:tracePt t="11977" x="6372225" y="3552825"/>
          <p14:tracePt t="11984" x="6245225" y="3502025"/>
          <p14:tracePt t="11992" x="6075363" y="3449638"/>
          <p14:tracePt t="12001" x="5946775" y="3398838"/>
          <p14:tracePt t="12010" x="5827713" y="3355975"/>
          <p14:tracePt t="12017" x="5751513" y="3289300"/>
          <p14:tracePt t="12025" x="5667375" y="3203575"/>
          <p14:tracePt t="12033" x="5607050" y="3144838"/>
          <p14:tracePt t="12040" x="5548313" y="3094038"/>
          <p14:tracePt t="12048" x="5522913" y="3025775"/>
          <p14:tracePt t="12057" x="5487988" y="2965450"/>
          <p14:tracePt t="12064" x="5472113" y="2889250"/>
          <p14:tracePt t="12073" x="5446713" y="2813050"/>
          <p14:tracePt t="12082" x="5411788" y="2752725"/>
          <p14:tracePt t="12088" x="5386388" y="2693988"/>
          <p14:tracePt t="12096" x="5343525" y="2625725"/>
          <p14:tracePt t="12104" x="5302250" y="2557463"/>
          <p14:tracePt t="12113" x="5249863" y="2506663"/>
          <p14:tracePt t="12120" x="5183188" y="2447925"/>
          <p14:tracePt t="12130" x="5148263" y="2397125"/>
          <p14:tracePt t="12137" x="5106988" y="2328863"/>
          <p14:tracePt t="12144" x="5080000" y="2278063"/>
          <p14:tracePt t="12152" x="5072063" y="2243138"/>
          <p14:tracePt t="12160" x="5029200" y="2192338"/>
          <p14:tracePt t="12169" x="5021263" y="2149475"/>
          <p14:tracePt t="12177" x="5013325" y="2124075"/>
          <p14:tracePt t="12185" x="4995863" y="2082800"/>
          <p14:tracePt t="12193" x="4978400" y="2047875"/>
          <p14:tracePt t="12200" x="4962525" y="2014538"/>
          <p14:tracePt t="12208" x="4919663" y="1971675"/>
          <p14:tracePt t="12216" x="4884738" y="1946275"/>
          <p14:tracePt t="12225" x="4833938" y="1928813"/>
          <p14:tracePt t="12234" x="4791075" y="1903413"/>
          <p14:tracePt t="12241" x="4732338" y="1895475"/>
          <p14:tracePt t="12249" x="4681538" y="1885950"/>
          <p14:tracePt t="12256" x="4630738" y="1860550"/>
          <p14:tracePt t="12264" x="4621213" y="1860550"/>
          <p14:tracePt t="12272" x="4613275" y="1860550"/>
          <p14:tracePt t="12289" x="4595813" y="1852613"/>
          <p14:tracePt t="13073" x="4621213" y="1835150"/>
          <p14:tracePt t="13080" x="4714875" y="1801813"/>
          <p14:tracePt t="13089" x="4833938" y="1758950"/>
          <p14:tracePt t="13096" x="4935538" y="1708150"/>
          <p14:tracePt t="13104" x="5054600" y="1674813"/>
          <p14:tracePt t="13112" x="5173663" y="1674813"/>
          <p14:tracePt t="13121" x="5292725" y="1639888"/>
          <p14:tracePt t="13130" x="5446713" y="1622425"/>
          <p14:tracePt t="13137" x="5607050" y="1622425"/>
          <p14:tracePt t="13144" x="5776913" y="1622425"/>
          <p14:tracePt t="13152" x="5913438" y="1622425"/>
          <p14:tracePt t="13161" x="6083300" y="1622425"/>
          <p14:tracePt t="13169" x="6184900" y="1622425"/>
          <p14:tracePt t="13177" x="6286500" y="1622425"/>
          <p14:tracePt t="13185" x="6346825" y="1622425"/>
          <p14:tracePt t="13193" x="6415088" y="1622425"/>
          <p14:tracePt t="13200" x="6448425" y="1639888"/>
          <p14:tracePt t="13208" x="6483350" y="1665288"/>
          <p14:tracePt t="13217" x="6516688" y="1665288"/>
          <p14:tracePt t="13224" x="6550025" y="1674813"/>
          <p14:tracePt t="13234" x="6575425" y="1690688"/>
          <p14:tracePt t="13241" x="6584950" y="1690688"/>
          <p14:tracePt t="13248" x="6610350" y="1700213"/>
          <p14:tracePt t="13256" x="6661150" y="1733550"/>
          <p14:tracePt t="13264" x="6678613" y="1741488"/>
          <p14:tracePt t="13273" x="6704013" y="1751013"/>
          <p14:tracePt t="13280" x="6729413" y="1776413"/>
          <p14:tracePt t="13290" x="6762750" y="1784350"/>
          <p14:tracePt t="13297" x="6805613" y="1827213"/>
          <p14:tracePt t="13304" x="6838950" y="1852613"/>
          <p14:tracePt t="13312" x="6873875" y="1870075"/>
          <p14:tracePt t="13321" x="6924675" y="1885950"/>
          <p14:tracePt t="13329" x="6958013" y="1920875"/>
          <p14:tracePt t="13338" x="6975475" y="1928813"/>
          <p14:tracePt t="13346" x="7008813" y="1954213"/>
          <p14:tracePt t="13352" x="7034213" y="1963738"/>
          <p14:tracePt t="13360" x="7051675" y="1979613"/>
          <p14:tracePt t="13368" x="7069138" y="1997075"/>
          <p14:tracePt t="13377" x="7085013" y="2022475"/>
          <p14:tracePt t="13385" x="7112000" y="2047875"/>
          <p14:tracePt t="13394" x="7137400" y="2073275"/>
          <p14:tracePt t="13401" x="7162800" y="2124075"/>
          <p14:tracePt t="13408" x="7196138" y="2159000"/>
          <p14:tracePt t="13416" x="7204075" y="2184400"/>
          <p14:tracePt t="13425" x="7239000" y="2217738"/>
          <p14:tracePt t="13433" x="7264400" y="2252663"/>
          <p14:tracePt t="13441" x="7281863" y="2286000"/>
          <p14:tracePt t="13449" x="7289800" y="2336800"/>
          <p14:tracePt t="13457" x="7307263" y="2362200"/>
          <p14:tracePt t="13464" x="7323138" y="2405063"/>
          <p14:tracePt t="13473" x="7340600" y="2438400"/>
          <p14:tracePt t="13481" x="7366000" y="2473325"/>
          <p14:tracePt t="13489" x="7383463" y="2498725"/>
          <p14:tracePt t="13497" x="7400925" y="2541588"/>
          <p14:tracePt t="13505" x="7434263" y="2582863"/>
          <p14:tracePt t="13512" x="7434263" y="2600325"/>
          <p14:tracePt t="13520" x="7451725" y="2633663"/>
          <p14:tracePt t="13529" x="7467600" y="2660650"/>
          <p14:tracePt t="13537" x="7477125" y="2676525"/>
          <p14:tracePt t="13544" x="7485063" y="2693988"/>
          <p14:tracePt t="13553" x="7493000" y="2701925"/>
          <p14:tracePt t="13561" x="7502525" y="2711450"/>
          <p14:tracePt t="16329" x="7502525" y="2727325"/>
          <p14:tracePt t="16337" x="7502525" y="2787650"/>
          <p14:tracePt t="16345" x="7426325" y="2871788"/>
          <p14:tracePt t="16353" x="7348538" y="2922588"/>
          <p14:tracePt t="16360" x="7272338" y="2974975"/>
          <p14:tracePt t="16368" x="7178675" y="3016250"/>
          <p14:tracePt t="16377" x="7145338" y="3041650"/>
          <p14:tracePt t="16384" x="7077075" y="3084513"/>
          <p14:tracePt t="16393" x="7026275" y="3101975"/>
          <p14:tracePt t="16401" x="6967538" y="3144838"/>
          <p14:tracePt t="16408" x="6899275" y="3186113"/>
          <p14:tracePt t="16416" x="6856413" y="3211513"/>
          <p14:tracePt t="16425" x="6805613" y="3254375"/>
          <p14:tracePt t="16433" x="6737350" y="3279775"/>
          <p14:tracePt t="16442" x="6694488" y="3314700"/>
          <p14:tracePt t="16449" x="6626225" y="3340100"/>
          <p14:tracePt t="16457" x="6550025" y="3390900"/>
          <p14:tracePt t="16464" x="6491288" y="3408363"/>
          <p14:tracePt t="16472" x="6389688" y="3441700"/>
          <p14:tracePt t="16480" x="6321425" y="3475038"/>
          <p14:tracePt t="16488" x="6261100" y="3502025"/>
          <p14:tracePt t="16497" x="6227763" y="3509963"/>
          <p14:tracePt t="16505" x="6167438" y="3543300"/>
          <p14:tracePt t="16512" x="6151563" y="3543300"/>
          <p14:tracePt t="16520" x="6116638" y="3560763"/>
          <p14:tracePt t="16537" x="6108700" y="3560763"/>
          <p14:tracePt t="16568" x="6100763" y="3560763"/>
          <p14:tracePt t="16705" x="6108700" y="3560763"/>
          <p14:tracePt t="16713" x="6167438" y="3560763"/>
          <p14:tracePt t="16721" x="6253163" y="3560763"/>
          <p14:tracePt t="16728" x="6338888" y="3535363"/>
          <p14:tracePt t="16736" x="6440488" y="3527425"/>
          <p14:tracePt t="16744" x="6542088" y="3492500"/>
          <p14:tracePt t="16752" x="6635750" y="3467100"/>
          <p14:tracePt t="16762" x="6704013" y="3449638"/>
          <p14:tracePt t="16769" x="6754813" y="3424238"/>
          <p14:tracePt t="16776" x="6788150" y="3416300"/>
          <p14:tracePt t="16784" x="6823075" y="3390900"/>
          <p14:tracePt t="16792" x="6838950" y="3382963"/>
          <p14:tracePt t="16801" x="6873875" y="3365500"/>
          <p14:tracePt t="16809" x="6881813" y="3365500"/>
          <p14:tracePt t="16817" x="6899275" y="3348038"/>
          <p14:tracePt t="16824" x="6907213" y="3348038"/>
          <p14:tracePt t="16832" x="6915150" y="3348038"/>
          <p14:tracePt t="16840" x="6932613" y="3348038"/>
          <p14:tracePt t="16848" x="6950075" y="3340100"/>
          <p14:tracePt t="16864" x="6967538" y="3340100"/>
          <p14:tracePt t="16881" x="6975475" y="3340100"/>
          <p14:tracePt t="16896" x="6983413" y="3340100"/>
          <p14:tracePt t="16921" x="7000875" y="3340100"/>
          <p14:tracePt t="16936" x="7008813" y="3340100"/>
          <p14:tracePt t="16944" x="7018338" y="3340100"/>
          <p14:tracePt t="16969" x="7026275" y="3340100"/>
          <p14:tracePt t="16992" x="7034213" y="3340100"/>
          <p14:tracePt t="17009" x="7043738" y="3340100"/>
          <p14:tracePt t="17025" x="7043738" y="3348038"/>
          <p14:tracePt t="17113" x="7059613" y="3348038"/>
          <p14:tracePt t="17624" x="7069138" y="3348038"/>
          <p14:tracePt t="18345" x="7069138" y="3355975"/>
          <p14:tracePt t="18353" x="7059613" y="3365500"/>
          <p14:tracePt t="18360" x="7043738" y="3382963"/>
          <p14:tracePt t="18368" x="7034213" y="3390900"/>
          <p14:tracePt t="18377" x="7026275" y="3398838"/>
          <p14:tracePt t="18400" x="7018338" y="3408363"/>
          <p14:tracePt t="18416" x="7008813" y="3408363"/>
          <p14:tracePt t="18449" x="7000875" y="3416300"/>
          <p14:tracePt t="18513" x="6992938" y="3424238"/>
          <p14:tracePt t="18537" x="6983413" y="3424238"/>
          <p14:tracePt t="18577" x="6967538" y="3441700"/>
          <p14:tracePt t="18664" x="6942138" y="3449638"/>
          <p14:tracePt t="18697" x="6932613" y="3449638"/>
          <p14:tracePt t="18728" x="6924675" y="3449638"/>
          <p14:tracePt t="18736" x="6915150" y="3449638"/>
          <p14:tracePt t="18745" x="6899275" y="3449638"/>
          <p14:tracePt t="18753" x="6873875" y="3449638"/>
          <p14:tracePt t="18762" x="6856413" y="3449638"/>
          <p14:tracePt t="18769" x="6813550" y="3459163"/>
          <p14:tracePt t="18777" x="6719888" y="3467100"/>
          <p14:tracePt t="18784" x="6669088" y="3467100"/>
          <p14:tracePt t="18792" x="6567488" y="3467100"/>
          <p14:tracePt t="18801" x="6440488" y="3467100"/>
          <p14:tracePt t="18809" x="6303963" y="3467100"/>
          <p14:tracePt t="18818" x="6065838" y="3467100"/>
          <p14:tracePt t="18824" x="5556250" y="3398838"/>
          <p14:tracePt t="18832" x="5046663" y="3271838"/>
          <p14:tracePt t="18840" x="4468813" y="3101975"/>
          <p14:tracePt t="18849" x="3695700" y="2855913"/>
          <p14:tracePt t="18857" x="2879725" y="2506663"/>
          <p14:tracePt t="18865" x="2073275" y="2227263"/>
          <p14:tracePt t="18873" x="1282700" y="1878013"/>
          <p14:tracePt t="18880" x="560388" y="15636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F491D-33A8-48A0-84F2-AF572FBD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38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simplest form, an antenna can be modelled as a </a:t>
            </a:r>
            <a:r>
              <a:rPr lang="en-US" b="1" dirty="0"/>
              <a:t>point source </a:t>
            </a:r>
            <a:r>
              <a:rPr lang="en-US" dirty="0"/>
              <a:t>radiating in </a:t>
            </a:r>
            <a:r>
              <a:rPr lang="en-US" b="1" dirty="0"/>
              <a:t>all directions</a:t>
            </a:r>
            <a:r>
              <a:rPr lang="en-US" dirty="0"/>
              <a:t> at a particular frequency. These point source antennas  are  known as </a:t>
            </a:r>
            <a:r>
              <a:rPr lang="en-US" b="1" dirty="0"/>
              <a:t>omnidirectional antennas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Z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B2EA39-CFB3-472B-989A-228C85D92B70}"/>
              </a:ext>
            </a:extLst>
          </p:cNvPr>
          <p:cNvSpPr/>
          <p:nvPr/>
        </p:nvSpPr>
        <p:spPr>
          <a:xfrm>
            <a:off x="6121153" y="4109114"/>
            <a:ext cx="195309" cy="2041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6293DC-D0A2-42D7-83BD-4A961C22C102}"/>
              </a:ext>
            </a:extLst>
          </p:cNvPr>
          <p:cNvSpPr/>
          <p:nvPr/>
        </p:nvSpPr>
        <p:spPr>
          <a:xfrm>
            <a:off x="5801557" y="3811715"/>
            <a:ext cx="840419" cy="79899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4B1F1A-DDA2-4A32-9D40-62052EB16581}"/>
              </a:ext>
            </a:extLst>
          </p:cNvPr>
          <p:cNvSpPr/>
          <p:nvPr/>
        </p:nvSpPr>
        <p:spPr>
          <a:xfrm>
            <a:off x="5557421" y="3547196"/>
            <a:ext cx="1322772" cy="129963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89FF21-A0A2-49AE-AA7A-EC3E29F4CD6C}"/>
              </a:ext>
            </a:extLst>
          </p:cNvPr>
          <p:cNvSpPr/>
          <p:nvPr/>
        </p:nvSpPr>
        <p:spPr>
          <a:xfrm>
            <a:off x="5251142" y="3257970"/>
            <a:ext cx="1935332" cy="190647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2C851B-20A4-49DC-A073-F48A863ECB42}"/>
              </a:ext>
            </a:extLst>
          </p:cNvPr>
          <p:cNvSpPr/>
          <p:nvPr/>
        </p:nvSpPr>
        <p:spPr>
          <a:xfrm>
            <a:off x="4896035" y="2968337"/>
            <a:ext cx="2645546" cy="248574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7740F6-DB48-4D73-9F71-30FBFE6B0144}"/>
              </a:ext>
            </a:extLst>
          </p:cNvPr>
          <p:cNvSpPr/>
          <p:nvPr/>
        </p:nvSpPr>
        <p:spPr>
          <a:xfrm>
            <a:off x="4620827" y="2702007"/>
            <a:ext cx="3240351" cy="307167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F0E67-4A8A-4E5D-8CBE-11884F9329B8}"/>
              </a:ext>
            </a:extLst>
          </p:cNvPr>
          <p:cNvSpPr txBox="1"/>
          <p:nvPr/>
        </p:nvSpPr>
        <p:spPr>
          <a:xfrm>
            <a:off x="5130434" y="2248596"/>
            <a:ext cx="25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Point source antenna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878FB9-4531-4734-936A-F3CAAB0D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02" y="3106350"/>
            <a:ext cx="3918012" cy="22097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0E5209-086A-4658-9CFE-A08A812EBD5B}"/>
              </a:ext>
            </a:extLst>
          </p:cNvPr>
          <p:cNvSpPr txBox="1"/>
          <p:nvPr/>
        </p:nvSpPr>
        <p:spPr>
          <a:xfrm>
            <a:off x="606798" y="5392058"/>
            <a:ext cx="232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Wavelength: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44DDAB-66C9-405F-8941-8B9CC6791145}"/>
              </a:ext>
            </a:extLst>
          </p:cNvPr>
          <p:cNvSpPr txBox="1"/>
          <p:nvPr/>
        </p:nvSpPr>
        <p:spPr>
          <a:xfrm>
            <a:off x="2052990" y="5392058"/>
            <a:ext cx="107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dirty="0"/>
              <a:t>λ</a:t>
            </a:r>
            <a:endParaRPr lang="en-Z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28C0AF-6016-41E8-9DAE-AE74F3EF897C}"/>
              </a:ext>
            </a:extLst>
          </p:cNvPr>
          <p:cNvSpPr txBox="1"/>
          <p:nvPr/>
        </p:nvSpPr>
        <p:spPr>
          <a:xfrm>
            <a:off x="606798" y="5715223"/>
            <a:ext cx="232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Speed of light: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65CB9E-B6A7-4576-A913-6E1343B075B8}"/>
              </a:ext>
            </a:extLst>
          </p:cNvPr>
          <p:cNvSpPr txBox="1"/>
          <p:nvPr/>
        </p:nvSpPr>
        <p:spPr>
          <a:xfrm>
            <a:off x="2065908" y="5668922"/>
            <a:ext cx="272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9C1A2E-15FD-4A29-ABC8-B50D8E57157E}"/>
              </a:ext>
            </a:extLst>
          </p:cNvPr>
          <p:cNvSpPr txBox="1"/>
          <p:nvPr/>
        </p:nvSpPr>
        <p:spPr>
          <a:xfrm>
            <a:off x="5801557" y="6091436"/>
            <a:ext cx="1640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c = </a:t>
            </a:r>
            <a:r>
              <a:rPr lang="en-ZA" i="1" dirty="0"/>
              <a:t>f</a:t>
            </a:r>
            <a:r>
              <a:rPr lang="en-ZA" dirty="0"/>
              <a:t> </a:t>
            </a:r>
            <a:r>
              <a:rPr lang="el-GR" dirty="0"/>
              <a:t>λ</a:t>
            </a:r>
            <a:endParaRPr lang="en-Z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70FC36-9114-4AE8-87AE-A6230DD1ED78}"/>
              </a:ext>
            </a:extLst>
          </p:cNvPr>
          <p:cNvSpPr txBox="1"/>
          <p:nvPr/>
        </p:nvSpPr>
        <p:spPr>
          <a:xfrm>
            <a:off x="606798" y="6038254"/>
            <a:ext cx="232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Operating frequency: </a:t>
            </a:r>
            <a:r>
              <a:rPr lang="en-ZA" i="1" dirty="0"/>
              <a:t>f</a:t>
            </a:r>
            <a:r>
              <a:rPr lang="en-ZA" dirty="0"/>
              <a:t> </a:t>
            </a:r>
          </a:p>
        </p:txBody>
      </p:sp>
      <p:pic>
        <p:nvPicPr>
          <p:cNvPr id="2050" name="Picture 2" descr="Sound Fields Radiated by Simple Acoustic Sources | Cymatics, Radiation,  Physics">
            <a:extLst>
              <a:ext uri="{FF2B5EF4-FFF2-40B4-BE49-F238E27FC236}">
                <a16:creationId xmlns:a16="http://schemas.microsoft.com/office/drawing/2014/main" id="{E8ED04EE-4499-4057-9E69-FD9BF305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852" y="2825412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A3A8518-F9AC-443E-A6C3-C53292B7D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41"/>
    </mc:Choice>
    <mc:Fallback>
      <p:transition spd="slow" advTm="3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8" x="773113" y="849313"/>
          <p14:tracePt t="826" x="773113" y="858838"/>
          <p14:tracePt t="842" x="773113" y="866775"/>
          <p14:tracePt t="852" x="773113" y="884238"/>
          <p14:tracePt t="867" x="773113" y="892175"/>
          <p14:tracePt t="883" x="773113" y="900113"/>
          <p14:tracePt t="907" x="773113" y="909638"/>
          <p14:tracePt t="916" x="773113" y="917575"/>
          <p14:tracePt t="930" x="790575" y="925513"/>
          <p14:tracePt t="938" x="815975" y="935038"/>
          <p14:tracePt t="946" x="823913" y="935038"/>
          <p14:tracePt t="956" x="858838" y="935038"/>
          <p14:tracePt t="965" x="892175" y="942975"/>
          <p14:tracePt t="971" x="917575" y="942975"/>
          <p14:tracePt t="978" x="950913" y="960438"/>
          <p14:tracePt t="986" x="1003300" y="960438"/>
          <p14:tracePt t="994" x="1054100" y="960438"/>
          <p14:tracePt t="1002" x="1087438" y="960438"/>
          <p14:tracePt t="1011" x="1138238" y="960438"/>
          <p14:tracePt t="1020" x="1173163" y="960438"/>
          <p14:tracePt t="1027" x="1239838" y="960438"/>
          <p14:tracePt t="1034" x="1300163" y="960438"/>
          <p14:tracePt t="1042" x="1343025" y="960438"/>
          <p14:tracePt t="1051" x="1409700" y="960438"/>
          <p14:tracePt t="1060" x="1487488" y="960438"/>
          <p14:tracePt t="1068" x="1554163" y="960438"/>
          <p14:tracePt t="1075" x="1614488" y="960438"/>
          <p14:tracePt t="1082" x="1682750" y="960438"/>
          <p14:tracePt t="1091" x="1741488" y="968375"/>
          <p14:tracePt t="1098" x="1784350" y="968375"/>
          <p14:tracePt t="1107" x="1835150" y="968375"/>
          <p14:tracePt t="1116" x="1860550" y="968375"/>
          <p14:tracePt t="1124" x="1903413" y="968375"/>
          <p14:tracePt t="1131" x="1946275" y="968375"/>
          <p14:tracePt t="1138" x="1997075" y="968375"/>
          <p14:tracePt t="1146" x="2047875" y="968375"/>
          <p14:tracePt t="1156" x="2090738" y="968375"/>
          <p14:tracePt t="1164" x="2141538" y="968375"/>
          <p14:tracePt t="1172" x="2192338" y="968375"/>
          <p14:tracePt t="1180" x="2243138" y="968375"/>
          <p14:tracePt t="1187" x="2301875" y="985838"/>
          <p14:tracePt t="1194" x="2344738" y="985838"/>
          <p14:tracePt t="1203" x="2387600" y="985838"/>
          <p14:tracePt t="1211" x="2430463" y="985838"/>
          <p14:tracePt t="1220" x="2471738" y="985838"/>
          <p14:tracePt t="1228" x="2506663" y="985838"/>
          <p14:tracePt t="1235" x="2532063" y="985838"/>
          <p14:tracePt t="1242" x="2557463" y="985838"/>
          <p14:tracePt t="1251" x="2574925" y="985838"/>
          <p14:tracePt t="1259" x="2590800" y="985838"/>
          <p14:tracePt t="1268" x="2625725" y="985838"/>
          <p14:tracePt t="1277" x="2641600" y="985838"/>
          <p14:tracePt t="1285" x="2668588" y="985838"/>
          <p14:tracePt t="1291" x="2701925" y="985838"/>
          <p14:tracePt t="1298" x="2727325" y="985838"/>
          <p14:tracePt t="1306" x="2760663" y="985838"/>
          <p14:tracePt t="1315" x="2786063" y="985838"/>
          <p14:tracePt t="1324" x="2828925" y="985838"/>
          <p14:tracePt t="1333" x="2854325" y="985838"/>
          <p14:tracePt t="1339" x="2889250" y="985838"/>
          <p14:tracePt t="1346" x="2905125" y="985838"/>
          <p14:tracePt t="1354" x="2922588" y="985838"/>
          <p14:tracePt t="1363" x="2955925" y="985838"/>
          <p14:tracePt t="1371" x="2973388" y="985838"/>
          <p14:tracePt t="1379" x="2990850" y="985838"/>
          <p14:tracePt t="1388" x="3008313" y="985838"/>
          <p14:tracePt t="1395" x="3041650" y="985838"/>
          <p14:tracePt t="1402" x="3074988" y="985838"/>
          <p14:tracePt t="1411" x="3117850" y="985838"/>
          <p14:tracePt t="1419" x="3135313" y="1003300"/>
          <p14:tracePt t="1426" x="3178175" y="1003300"/>
          <p14:tracePt t="1436" x="3211513" y="1011238"/>
          <p14:tracePt t="1443" x="3244850" y="1011238"/>
          <p14:tracePt t="1450" x="3262313" y="1019175"/>
          <p14:tracePt t="1458" x="3279775" y="1019175"/>
          <p14:tracePt t="1466" x="3287713" y="1019175"/>
          <p14:tracePt t="1475" x="3297238" y="1019175"/>
          <p14:tracePt t="1499" x="3305175" y="1019175"/>
          <p14:tracePt t="1643" x="3313113" y="1019175"/>
          <p14:tracePt t="1794" x="3322638" y="1028700"/>
          <p14:tracePt t="1859" x="3330575" y="1028700"/>
          <p14:tracePt t="1867" x="3338513" y="1036638"/>
          <p14:tracePt t="1874" x="3348038" y="1036638"/>
          <p14:tracePt t="1891" x="3373438" y="1044575"/>
          <p14:tracePt t="1899" x="3381375" y="1044575"/>
          <p14:tracePt t="1908" x="3406775" y="1054100"/>
          <p14:tracePt t="1915" x="3424238" y="1054100"/>
          <p14:tracePt t="1923" x="3467100" y="1062038"/>
          <p14:tracePt t="1930" x="3482975" y="1062038"/>
          <p14:tracePt t="1938" x="3500438" y="1062038"/>
          <p14:tracePt t="1947" x="3533775" y="1062038"/>
          <p14:tracePt t="1955" x="3576638" y="1079500"/>
          <p14:tracePt t="1964" x="3636963" y="1079500"/>
          <p14:tracePt t="1971" x="3695700" y="1079500"/>
          <p14:tracePt t="1978" x="3763963" y="1079500"/>
          <p14:tracePt t="1986" x="3832225" y="1079500"/>
          <p14:tracePt t="1995" x="3933825" y="1079500"/>
          <p14:tracePt t="2003" x="4035425" y="1079500"/>
          <p14:tracePt t="2012" x="4103688" y="1079500"/>
          <p14:tracePt t="2020" x="4205288" y="1079500"/>
          <p14:tracePt t="2027" x="4273550" y="1079500"/>
          <p14:tracePt t="2034" x="4375150" y="1079500"/>
          <p14:tracePt t="2042" x="4435475" y="1079500"/>
          <p14:tracePt t="2051" x="4486275" y="1079500"/>
          <p14:tracePt t="2060" x="4562475" y="1079500"/>
          <p14:tracePt t="2068" x="4605338" y="1079500"/>
          <p14:tracePt t="2076" x="4646613" y="1079500"/>
          <p14:tracePt t="2083" x="4689475" y="1079500"/>
          <p14:tracePt t="2090" x="4732338" y="1079500"/>
          <p14:tracePt t="2098" x="4757738" y="1079500"/>
          <p14:tracePt t="2107" x="4791075" y="1079500"/>
          <p14:tracePt t="2114" x="4826000" y="1079500"/>
          <p14:tracePt t="2124" x="4843463" y="1079500"/>
          <p14:tracePt t="2130" x="4859338" y="1079500"/>
          <p14:tracePt t="2138" x="4884738" y="1079500"/>
          <p14:tracePt t="2155" x="4910138" y="1079500"/>
          <p14:tracePt t="2173" x="4935538" y="1069975"/>
          <p14:tracePt t="2186" x="4970463" y="1062038"/>
          <p14:tracePt t="2212" x="4978400" y="1062038"/>
          <p14:tracePt t="2235" x="4978400" y="1054100"/>
          <p14:tracePt t="2243" x="4970463" y="1054100"/>
          <p14:tracePt t="2250" x="4953000" y="1054100"/>
          <p14:tracePt t="2483" x="4953000" y="1036638"/>
          <p14:tracePt t="2492" x="4987925" y="1036638"/>
          <p14:tracePt t="2499" x="5038725" y="1028700"/>
          <p14:tracePt t="2506" x="5132388" y="993775"/>
          <p14:tracePt t="2514" x="5173663" y="985838"/>
          <p14:tracePt t="2522" x="5224463" y="977900"/>
          <p14:tracePt t="2531" x="5241925" y="977900"/>
          <p14:tracePt t="2539" x="5249863" y="977900"/>
          <p14:tracePt t="2547" x="5276850" y="977900"/>
          <p14:tracePt t="2554" x="5310188" y="960438"/>
          <p14:tracePt t="2562" x="5360988" y="960438"/>
          <p14:tracePt t="2571" x="5421313" y="952500"/>
          <p14:tracePt t="2579" x="5472113" y="952500"/>
          <p14:tracePt t="2587" x="5530850" y="942975"/>
          <p14:tracePt t="2597" x="5573713" y="942975"/>
          <p14:tracePt t="2603" x="5649913" y="942975"/>
          <p14:tracePt t="2611" x="5718175" y="942975"/>
          <p14:tracePt t="2619" x="5802313" y="942975"/>
          <p14:tracePt t="2626" x="5888038" y="942975"/>
          <p14:tracePt t="2635" x="5989638" y="942975"/>
          <p14:tracePt t="2644" x="6091238" y="942975"/>
          <p14:tracePt t="2651" x="6184900" y="942975"/>
          <p14:tracePt t="2659" x="6270625" y="942975"/>
          <p14:tracePt t="2666" x="6354763" y="942975"/>
          <p14:tracePt t="2674" x="6415088" y="942975"/>
          <p14:tracePt t="2684" x="6448425" y="942975"/>
          <p14:tracePt t="2692" x="6491288" y="942975"/>
          <p14:tracePt t="2701" x="6524625" y="942975"/>
          <p14:tracePt t="2708" x="6542088" y="942975"/>
          <p14:tracePt t="2714" x="6567488" y="942975"/>
          <p14:tracePt t="2722" x="6575425" y="942975"/>
          <p14:tracePt t="2818" x="6592888" y="942975"/>
          <p14:tracePt t="2826" x="6600825" y="942975"/>
          <p14:tracePt t="2874" x="6610350" y="942975"/>
          <p14:tracePt t="2916" x="6626225" y="942975"/>
          <p14:tracePt t="2978" x="6643688" y="942975"/>
          <p14:tracePt t="2986" x="6661150" y="942975"/>
          <p14:tracePt t="2994" x="6704013" y="942975"/>
          <p14:tracePt t="3003" x="6737350" y="942975"/>
          <p14:tracePt t="3011" x="6788150" y="942975"/>
          <p14:tracePt t="3020" x="6864350" y="942975"/>
          <p14:tracePt t="3027" x="6967538" y="942975"/>
          <p14:tracePt t="3034" x="7059613" y="942975"/>
          <p14:tracePt t="3042" x="7170738" y="942975"/>
          <p14:tracePt t="3051" x="7297738" y="942975"/>
          <p14:tracePt t="3060" x="7426325" y="942975"/>
          <p14:tracePt t="3068" x="7545388" y="942975"/>
          <p14:tracePt t="3076" x="7662863" y="942975"/>
          <p14:tracePt t="3083" x="7781925" y="942975"/>
          <p14:tracePt t="3090" x="7893050" y="942975"/>
          <p14:tracePt t="3098" x="7994650" y="942975"/>
          <p14:tracePt t="3107" x="8088313" y="942975"/>
          <p14:tracePt t="3116" x="8174038" y="942975"/>
          <p14:tracePt t="3124" x="8250238" y="942975"/>
          <p14:tracePt t="3131" x="8334375" y="942975"/>
          <p14:tracePt t="3138" x="8402638" y="942975"/>
          <p14:tracePt t="3146" x="8488363" y="942975"/>
          <p14:tracePt t="3155" x="8564563" y="942975"/>
          <p14:tracePt t="3164" x="8615363" y="942975"/>
          <p14:tracePt t="3172" x="8699500" y="942975"/>
          <p14:tracePt t="3180" x="8777288" y="942975"/>
          <p14:tracePt t="3187" x="8861425" y="942975"/>
          <p14:tracePt t="3194" x="8904288" y="942975"/>
          <p14:tracePt t="3203" x="8963025" y="942975"/>
          <p14:tracePt t="3212" x="9023350" y="935038"/>
          <p14:tracePt t="3220" x="9056688" y="935038"/>
          <p14:tracePt t="3229" x="9099550" y="935038"/>
          <p14:tracePt t="3235" x="9124950" y="935038"/>
          <p14:tracePt t="3242" x="9158288" y="935038"/>
          <p14:tracePt t="3251" x="9183688" y="935038"/>
          <p14:tracePt t="3259" x="9209088" y="935038"/>
          <p14:tracePt t="3267" x="9244013" y="935038"/>
          <p14:tracePt t="3275" x="9277350" y="935038"/>
          <p14:tracePt t="3284" x="9302750" y="935038"/>
          <p14:tracePt t="3291" x="9328150" y="935038"/>
          <p14:tracePt t="3298" x="9371013" y="935038"/>
          <p14:tracePt t="3306" x="9396413" y="935038"/>
          <p14:tracePt t="3315" x="9421813" y="935038"/>
          <p14:tracePt t="3323" x="9439275" y="935038"/>
          <p14:tracePt t="3332" x="9456738" y="935038"/>
          <p14:tracePt t="3339" x="9482138" y="935038"/>
          <p14:tracePt t="3346" x="9507538" y="935038"/>
          <p14:tracePt t="3354" x="9515475" y="935038"/>
          <p14:tracePt t="3363" x="9523413" y="935038"/>
          <p14:tracePt t="3371" x="9532938" y="935038"/>
          <p14:tracePt t="3795" x="9464675" y="935038"/>
          <p14:tracePt t="3804" x="9320213" y="935038"/>
          <p14:tracePt t="3812" x="9132888" y="935038"/>
          <p14:tracePt t="3818" x="8843963" y="935038"/>
          <p14:tracePt t="3826" x="8462963" y="935038"/>
          <p14:tracePt t="3835" x="7918450" y="935038"/>
          <p14:tracePt t="3843" x="7340600" y="935038"/>
          <p14:tracePt t="3850" x="6653213" y="935038"/>
          <p14:tracePt t="3860" x="5964238" y="935038"/>
          <p14:tracePt t="3866" x="5216525" y="977900"/>
          <p14:tracePt t="3874" x="4519613" y="1003300"/>
          <p14:tracePt t="3882" x="3873500" y="1087438"/>
          <p14:tracePt t="3891" x="3381375" y="1130300"/>
          <p14:tracePt t="3899" x="2871788" y="1206500"/>
          <p14:tracePt t="3908" x="2420938" y="1282700"/>
          <p14:tracePt t="3916" x="2157413" y="1300163"/>
          <p14:tracePt t="3923" x="1903413" y="1350963"/>
          <p14:tracePt t="3930" x="1741488" y="1376363"/>
          <p14:tracePt t="3938" x="1631950" y="1385888"/>
          <p14:tracePt t="3947" x="1538288" y="1393825"/>
          <p14:tracePt t="3956" x="1487488" y="1436688"/>
          <p14:tracePt t="3964" x="1452563" y="1444625"/>
          <p14:tracePt t="3971" x="1444625" y="1444625"/>
          <p14:tracePt t="3978" x="1427163" y="1462088"/>
          <p14:tracePt t="3986" x="1419225" y="1470025"/>
          <p14:tracePt t="4034" x="1409700" y="1477963"/>
          <p14:tracePt t="4442" x="1419225" y="1477963"/>
          <p14:tracePt t="4450" x="1462088" y="1477963"/>
          <p14:tracePt t="4458" x="1512888" y="1477963"/>
          <p14:tracePt t="4466" x="1579563" y="1477963"/>
          <p14:tracePt t="4475" x="1657350" y="1477963"/>
          <p14:tracePt t="4483" x="1741488" y="1477963"/>
          <p14:tracePt t="4492" x="1827213" y="1462088"/>
          <p14:tracePt t="4499" x="1911350" y="1452563"/>
          <p14:tracePt t="4506" x="1979613" y="1452563"/>
          <p14:tracePt t="4514" x="2055813" y="1444625"/>
          <p14:tracePt t="4523" x="2116138" y="1444625"/>
          <p14:tracePt t="4531" x="2157413" y="1444625"/>
          <p14:tracePt t="4540" x="2200275" y="1444625"/>
          <p14:tracePt t="4548" x="2243138" y="1444625"/>
          <p14:tracePt t="4555" x="2276475" y="1444625"/>
          <p14:tracePt t="4562" x="2293938" y="1444625"/>
          <p14:tracePt t="4571" x="2319338" y="1444625"/>
          <p14:tracePt t="4579" x="2336800" y="1444625"/>
          <p14:tracePt t="4588" x="2362200" y="1444625"/>
          <p14:tracePt t="4603" x="2387600" y="1444625"/>
          <p14:tracePt t="4619" x="2395538" y="1444625"/>
          <p14:tracePt t="4626" x="2405063" y="1444625"/>
          <p14:tracePt t="4754" x="2413000" y="1444625"/>
          <p14:tracePt t="4763" x="2420938" y="1444625"/>
          <p14:tracePt t="4770" x="2446338" y="1444625"/>
          <p14:tracePt t="4778" x="2481263" y="1444625"/>
          <p14:tracePt t="4787" x="2532063" y="1444625"/>
          <p14:tracePt t="4795" x="2608263" y="1444625"/>
          <p14:tracePt t="4804" x="2701925" y="1444625"/>
          <p14:tracePt t="4811" x="2820988" y="1444625"/>
          <p14:tracePt t="4818" x="2930525" y="1444625"/>
          <p14:tracePt t="4826" x="3041650" y="1444625"/>
          <p14:tracePt t="4834" x="3160713" y="1444625"/>
          <p14:tracePt t="4843" x="3244850" y="1444625"/>
          <p14:tracePt t="4852" x="3330575" y="1444625"/>
          <p14:tracePt t="4860" x="3424238" y="1444625"/>
          <p14:tracePt t="4868" x="3482975" y="1444625"/>
          <p14:tracePt t="4874" x="3568700" y="1444625"/>
          <p14:tracePt t="4883" x="3627438" y="1444625"/>
          <p14:tracePt t="4892" x="3687763" y="1444625"/>
          <p14:tracePt t="4899" x="3713163" y="1444625"/>
          <p14:tracePt t="4908" x="3729038" y="1444625"/>
          <p14:tracePt t="4916" x="3756025" y="1444625"/>
          <p14:tracePt t="4931" x="3763963" y="1444625"/>
          <p14:tracePt t="4939" x="3781425" y="1444625"/>
          <p14:tracePt t="4970" x="3781425" y="1436688"/>
          <p14:tracePt t="5034" x="3789363" y="1436688"/>
          <p14:tracePt t="5042" x="3797300" y="1436688"/>
          <p14:tracePt t="5051" x="3806825" y="1436688"/>
          <p14:tracePt t="5059" x="3814763" y="1436688"/>
          <p14:tracePt t="5068" x="3822700" y="1436688"/>
          <p14:tracePt t="5075" x="3840163" y="1436688"/>
          <p14:tracePt t="5082" x="3848100" y="1436688"/>
          <p14:tracePt t="5090" x="3857625" y="1436688"/>
          <p14:tracePt t="5099" x="3873500" y="1436688"/>
          <p14:tracePt t="5107" x="3883025" y="1436688"/>
          <p14:tracePt t="5523" x="3890963" y="1436688"/>
          <p14:tracePt t="5531" x="3925888" y="1436688"/>
          <p14:tracePt t="5540" x="3967163" y="1436688"/>
          <p14:tracePt t="5547" x="4027488" y="1436688"/>
          <p14:tracePt t="5554" x="4121150" y="1436688"/>
          <p14:tracePt t="5562" x="4222750" y="1436688"/>
          <p14:tracePt t="5571" x="4332288" y="1427163"/>
          <p14:tracePt t="5579" x="4451350" y="1427163"/>
          <p14:tracePt t="5588" x="4579938" y="1427163"/>
          <p14:tracePt t="5596" x="4689475" y="1427163"/>
          <p14:tracePt t="5603" x="4775200" y="1401763"/>
          <p14:tracePt t="5610" x="4851400" y="1401763"/>
          <p14:tracePt t="5618" x="4935538" y="1401763"/>
          <p14:tracePt t="5626" x="4978400" y="1393825"/>
          <p14:tracePt t="5635" x="5021263" y="1393825"/>
          <p14:tracePt t="5645" x="5046663" y="1393825"/>
          <p14:tracePt t="5652" x="5072063" y="1393825"/>
          <p14:tracePt t="5666" x="5080000" y="1393825"/>
          <p14:tracePt t="5691" x="5089525" y="1393825"/>
          <p14:tracePt t="6011" x="5097463" y="1393825"/>
          <p14:tracePt t="6020" x="5106988" y="1393825"/>
          <p14:tracePt t="6027" x="5122863" y="1393825"/>
          <p14:tracePt t="6034" x="5148263" y="1385888"/>
          <p14:tracePt t="6042" x="5183188" y="1385888"/>
          <p14:tracePt t="6051" x="5233988" y="1385888"/>
          <p14:tracePt t="6059" x="5310188" y="1376363"/>
          <p14:tracePt t="6068" x="5378450" y="1376363"/>
          <p14:tracePt t="6075" x="5480050" y="1376363"/>
          <p14:tracePt t="6082" x="5565775" y="1376363"/>
          <p14:tracePt t="6090" x="5657850" y="1376363"/>
          <p14:tracePt t="6099" x="5751513" y="1376363"/>
          <p14:tracePt t="6107" x="5845175" y="1376363"/>
          <p14:tracePt t="6116" x="5930900" y="1376363"/>
          <p14:tracePt t="6123" x="6032500" y="1376363"/>
          <p14:tracePt t="6131" x="6134100" y="1376363"/>
          <p14:tracePt t="6138" x="6202363" y="1376363"/>
          <p14:tracePt t="6146" x="6286500" y="1376363"/>
          <p14:tracePt t="6155" x="6354763" y="1376363"/>
          <p14:tracePt t="6164" x="6430963" y="1376363"/>
          <p14:tracePt t="6172" x="6473825" y="1376363"/>
          <p14:tracePt t="6179" x="6534150" y="1360488"/>
          <p14:tracePt t="6187" x="6575425" y="1360488"/>
          <p14:tracePt t="6194" x="6592888" y="1360488"/>
          <p14:tracePt t="6202" x="6618288" y="1360488"/>
          <p14:tracePt t="6211" x="6626225" y="1360488"/>
          <p14:tracePt t="6220" x="6643688" y="1350963"/>
          <p14:tracePt t="6283" x="6653213" y="1350963"/>
          <p14:tracePt t="6547" x="6610350" y="1350963"/>
          <p14:tracePt t="6554" x="6550025" y="1376363"/>
          <p14:tracePt t="6954" x="6550025" y="1368425"/>
          <p14:tracePt t="6964" x="6559550" y="1350963"/>
          <p14:tracePt t="6971" x="6600825" y="1343025"/>
          <p14:tracePt t="6978" x="6626225" y="1343025"/>
          <p14:tracePt t="6986" x="6669088" y="1343025"/>
          <p14:tracePt t="6995" x="6737350" y="1343025"/>
          <p14:tracePt t="7003" x="6797675" y="1343025"/>
          <p14:tracePt t="7012" x="6899275" y="1343025"/>
          <p14:tracePt t="7019" x="6992938" y="1343025"/>
          <p14:tracePt t="7027" x="7094538" y="1343025"/>
          <p14:tracePt t="7034" x="7178675" y="1343025"/>
          <p14:tracePt t="7042" x="7281863" y="1343025"/>
          <p14:tracePt t="7052" x="7340600" y="1343025"/>
          <p14:tracePt t="7060" x="7426325" y="1333500"/>
          <p14:tracePt t="7068" x="7467600" y="1325563"/>
          <p14:tracePt t="7075" x="7502525" y="1317625"/>
          <p14:tracePt t="7082" x="7535863" y="1308100"/>
          <p14:tracePt t="7090" x="7553325" y="1308100"/>
          <p14:tracePt t="7099" x="7553325" y="1300163"/>
          <p14:tracePt t="7107" x="7586663" y="1292225"/>
          <p14:tracePt t="7131" x="7586663" y="1282700"/>
          <p14:tracePt t="7155" x="7586663" y="1274763"/>
          <p14:tracePt t="7163" x="7586663" y="1266825"/>
          <p14:tracePt t="7173" x="7586663" y="1257300"/>
          <p14:tracePt t="7180" x="7586663" y="1249363"/>
          <p14:tracePt t="7186" x="7586663" y="1241425"/>
          <p14:tracePt t="7194" x="7586663" y="1223963"/>
          <p14:tracePt t="7202" x="7586663" y="1216025"/>
          <p14:tracePt t="7211" x="7561263" y="1206500"/>
          <p14:tracePt t="7220" x="7518400" y="1198563"/>
          <p14:tracePt t="7228" x="7477125" y="1181100"/>
          <p14:tracePt t="7235" x="7416800" y="1181100"/>
          <p14:tracePt t="7243" x="7366000" y="1173163"/>
          <p14:tracePt t="7250" x="7297738" y="1163638"/>
          <p14:tracePt t="7259" x="7221538" y="1163638"/>
          <p14:tracePt t="7267" x="7153275" y="1155700"/>
          <p14:tracePt t="7277" x="7051675" y="1130300"/>
          <p14:tracePt t="7284" x="6975475" y="1130300"/>
          <p14:tracePt t="7291" x="6881813" y="1130300"/>
          <p14:tracePt t="7298" x="6797675" y="1130300"/>
          <p14:tracePt t="7306" x="6711950" y="1130300"/>
          <p14:tracePt t="7315" x="6626225" y="1130300"/>
          <p14:tracePt t="7324" x="6550025" y="1130300"/>
          <p14:tracePt t="7332" x="6483350" y="1130300"/>
          <p14:tracePt t="7339" x="6423025" y="1130300"/>
          <p14:tracePt t="7347" x="6380163" y="1130300"/>
          <p14:tracePt t="7355" x="6338888" y="1130300"/>
          <p14:tracePt t="7362" x="6303963" y="1138238"/>
          <p14:tracePt t="7372" x="6261100" y="1138238"/>
          <p14:tracePt t="7379" x="6210300" y="1147763"/>
          <p14:tracePt t="7388" x="6151563" y="1155700"/>
          <p14:tracePt t="7395" x="6116638" y="1163638"/>
          <p14:tracePt t="7402" x="6091238" y="1173163"/>
          <p14:tracePt t="7410" x="6065838" y="1181100"/>
          <p14:tracePt t="7419" x="6040438" y="1189038"/>
          <p14:tracePt t="7427" x="6032500" y="1189038"/>
          <p14:tracePt t="7436" x="6024563" y="1206500"/>
          <p14:tracePt t="7451" x="6015038" y="1206500"/>
          <p14:tracePt t="7467" x="6007100" y="1216025"/>
          <p14:tracePt t="7475" x="5997575" y="1223963"/>
          <p14:tracePt t="7546" x="5997575" y="1231900"/>
          <p14:tracePt t="7555" x="5997575" y="1241425"/>
          <p14:tracePt t="7571" x="5997575" y="1249363"/>
          <p14:tracePt t="7586" x="6007100" y="1266825"/>
          <p14:tracePt t="7596" x="6024563" y="1266825"/>
          <p14:tracePt t="7602" x="6040438" y="1274763"/>
          <p14:tracePt t="7610" x="6065838" y="1274763"/>
          <p14:tracePt t="7619" x="6108700" y="1274763"/>
          <p14:tracePt t="7627" x="6142038" y="1282700"/>
          <p14:tracePt t="7635" x="6184900" y="1282700"/>
          <p14:tracePt t="7643" x="6235700" y="1292225"/>
          <p14:tracePt t="7652" x="6296025" y="1308100"/>
          <p14:tracePt t="7658" x="6338888" y="1308100"/>
          <p14:tracePt t="7666" x="6397625" y="1325563"/>
          <p14:tracePt t="7674" x="6456363" y="1333500"/>
          <p14:tracePt t="7683" x="6524625" y="1333500"/>
          <p14:tracePt t="7691" x="6584950" y="1333500"/>
          <p14:tracePt t="7700" x="6661150" y="1343025"/>
          <p14:tracePt t="7707" x="6719888" y="1350963"/>
          <p14:tracePt t="7714" x="6788150" y="1360488"/>
          <p14:tracePt t="7722" x="6848475" y="1376363"/>
          <p14:tracePt t="7731" x="6907213" y="1376363"/>
          <p14:tracePt t="7739" x="6983413" y="1376363"/>
          <p14:tracePt t="7747" x="7034213" y="1376363"/>
          <p14:tracePt t="7756" x="7069138" y="1376363"/>
          <p14:tracePt t="7764" x="7094538" y="1376363"/>
          <p14:tracePt t="7770" x="7119938" y="1376363"/>
          <p14:tracePt t="7778" x="7127875" y="1376363"/>
          <p14:tracePt t="7874" x="7145338" y="1376363"/>
          <p14:tracePt t="7899" x="7162800" y="1376363"/>
          <p14:tracePt t="7907" x="7178675" y="1376363"/>
          <p14:tracePt t="7916" x="7188200" y="1368425"/>
          <p14:tracePt t="7922" x="7196138" y="1360488"/>
          <p14:tracePt t="7939" x="7204075" y="1350963"/>
          <p14:tracePt t="7963" x="7188200" y="1350963"/>
          <p14:tracePt t="7971" x="7178675" y="1376363"/>
          <p14:tracePt t="8346" x="7178675" y="1368425"/>
          <p14:tracePt t="8363" x="7178675" y="1350963"/>
          <p14:tracePt t="8387" x="7178675" y="1343025"/>
          <p14:tracePt t="8402" x="7178675" y="1333500"/>
          <p14:tracePt t="8435" x="7188200" y="1325563"/>
          <p14:tracePt t="8467" x="7196138" y="1317625"/>
          <p14:tracePt t="8539" x="7213600" y="1317625"/>
          <p14:tracePt t="8547" x="7229475" y="1317625"/>
          <p14:tracePt t="8554" x="7256463" y="1317625"/>
          <p14:tracePt t="8562" x="7297738" y="1317625"/>
          <p14:tracePt t="8571" x="7340600" y="1317625"/>
          <p14:tracePt t="8579" x="7391400" y="1317625"/>
          <p14:tracePt t="8587" x="7477125" y="1317625"/>
          <p14:tracePt t="8595" x="7535863" y="1325563"/>
          <p14:tracePt t="8603" x="7604125" y="1343025"/>
          <p14:tracePt t="8610" x="7705725" y="1343025"/>
          <p14:tracePt t="8619" x="7807325" y="1360488"/>
          <p14:tracePt t="8626" x="7910513" y="1376363"/>
          <p14:tracePt t="8635" x="7977188" y="1376363"/>
          <p14:tracePt t="8643" x="8080375" y="1376363"/>
          <p14:tracePt t="8651" x="8181975" y="1376363"/>
          <p14:tracePt t="8658" x="8266113" y="1376363"/>
          <p14:tracePt t="8666" x="8351838" y="1385888"/>
          <p14:tracePt t="8674" x="8410575" y="1385888"/>
          <p14:tracePt t="8682" x="8453438" y="1385888"/>
          <p14:tracePt t="8691" x="8496300" y="1385888"/>
          <p14:tracePt t="8700" x="8539163" y="1385888"/>
          <p14:tracePt t="8707" x="8572500" y="1385888"/>
          <p14:tracePt t="8715" x="8605838" y="1385888"/>
          <p14:tracePt t="8722" x="8615363" y="1385888"/>
          <p14:tracePt t="8731" x="8632825" y="1376363"/>
          <p14:tracePt t="8739" x="8640763" y="1376363"/>
          <p14:tracePt t="8851" x="8648700" y="1376363"/>
          <p14:tracePt t="8859" x="8658225" y="1376363"/>
          <p14:tracePt t="8874" x="8666163" y="1376363"/>
          <p14:tracePt t="9178" x="8674100" y="1376363"/>
          <p14:tracePt t="9194" x="8683625" y="1376363"/>
          <p14:tracePt t="9202" x="8716963" y="1376363"/>
          <p14:tracePt t="9211" x="8750300" y="1376363"/>
          <p14:tracePt t="9219" x="8818563" y="1376363"/>
          <p14:tracePt t="9228" x="8904288" y="1385888"/>
          <p14:tracePt t="9235" x="9005888" y="1401763"/>
          <p14:tracePt t="9242" x="9117013" y="1427163"/>
          <p14:tracePt t="9250" x="9244013" y="1436688"/>
          <p14:tracePt t="9259" x="9353550" y="1436688"/>
          <p14:tracePt t="9266" x="9498013" y="1444625"/>
          <p14:tracePt t="9276" x="9652000" y="1444625"/>
          <p14:tracePt t="9283" x="9771063" y="1444625"/>
          <p14:tracePt t="9291" x="9880600" y="1444625"/>
          <p14:tracePt t="9298" x="9983788" y="1444625"/>
          <p14:tracePt t="9306" x="10067925" y="1444625"/>
          <p14:tracePt t="9315" x="10153650" y="1444625"/>
          <p14:tracePt t="9324" x="10204450" y="1444625"/>
          <p14:tracePt t="9332" x="10263188" y="1444625"/>
          <p14:tracePt t="9339" x="10306050" y="1444625"/>
          <p14:tracePt t="9346" x="10348913" y="1444625"/>
          <p14:tracePt t="9354" x="10374313" y="1444625"/>
          <p14:tracePt t="9442" x="10382250" y="1444625"/>
          <p14:tracePt t="9458" x="10390188" y="1444625"/>
          <p14:tracePt t="9466" x="10407650" y="1444625"/>
          <p14:tracePt t="9475" x="10450513" y="1444625"/>
          <p14:tracePt t="9483" x="10483850" y="1444625"/>
          <p14:tracePt t="9492" x="10544175" y="1444625"/>
          <p14:tracePt t="9499" x="10602913" y="1444625"/>
          <p14:tracePt t="9506" x="10679113" y="1444625"/>
          <p14:tracePt t="9514" x="10729913" y="1444625"/>
          <p14:tracePt t="9523" x="10790238" y="1444625"/>
          <p14:tracePt t="9532" x="10848975" y="1444625"/>
          <p14:tracePt t="9540" x="10874375" y="1444625"/>
          <p14:tracePt t="9548" x="10891838" y="1452563"/>
          <p14:tracePt t="9618" x="10833100" y="1470025"/>
          <p14:tracePt t="9627" x="10721975" y="1487488"/>
          <p14:tracePt t="9635" x="10612438" y="1495425"/>
          <p14:tracePt t="9644" x="10450513" y="1512888"/>
          <p14:tracePt t="9651" x="10229850" y="1546225"/>
          <p14:tracePt t="9658" x="9931400" y="1563688"/>
          <p14:tracePt t="9666" x="9550400" y="1589088"/>
          <p14:tracePt t="9674" x="9064625" y="1589088"/>
          <p14:tracePt t="9683" x="8605838" y="1589088"/>
          <p14:tracePt t="9692" x="8088313" y="1589088"/>
          <p14:tracePt t="9700" x="7570788" y="1589088"/>
          <p14:tracePt t="9707" x="7018338" y="1589088"/>
          <p14:tracePt t="9715" x="6499225" y="1589088"/>
          <p14:tracePt t="9722" x="6007100" y="1622425"/>
          <p14:tracePt t="9731" x="5513388" y="1649413"/>
          <p14:tracePt t="9739" x="5132388" y="1665288"/>
          <p14:tracePt t="9748" x="4783138" y="1665288"/>
          <p14:tracePt t="9756" x="4613275" y="1665288"/>
          <p14:tracePt t="9762" x="4435475" y="1665288"/>
          <p14:tracePt t="9770" x="4291013" y="1665288"/>
          <p14:tracePt t="9778" x="4179888" y="1665288"/>
          <p14:tracePt t="9786" x="4086225" y="1665288"/>
          <p14:tracePt t="9796" x="3984625" y="1665288"/>
          <p14:tracePt t="9804" x="3925888" y="1665288"/>
          <p14:tracePt t="9812" x="3857625" y="1665288"/>
          <p14:tracePt t="9818" x="3797300" y="1665288"/>
          <p14:tracePt t="9826" x="3738563" y="1665288"/>
          <p14:tracePt t="9834" x="3678238" y="1665288"/>
          <p14:tracePt t="9843" x="3627438" y="1665288"/>
          <p14:tracePt t="9852" x="3551238" y="1665288"/>
          <p14:tracePt t="9859" x="3492500" y="1665288"/>
          <p14:tracePt t="9868" x="3449638" y="1665288"/>
          <p14:tracePt t="9874" x="3389313" y="1665288"/>
          <p14:tracePt t="9882" x="3363913" y="1665288"/>
          <p14:tracePt t="9890" x="3348038" y="1665288"/>
          <p14:tracePt t="9899" x="3338513" y="1665288"/>
          <p14:tracePt t="9970" x="3330575" y="1665288"/>
          <p14:tracePt t="10043" x="3330575" y="1674813"/>
          <p14:tracePt t="10050" x="3322638" y="1682750"/>
          <p14:tracePt t="10067" x="3313113" y="1690688"/>
          <p14:tracePt t="10075" x="3313113" y="1700213"/>
          <p14:tracePt t="10082" x="3297238" y="1716088"/>
          <p14:tracePt t="10090" x="3287713" y="1725613"/>
          <p14:tracePt t="10099" x="3270250" y="1725613"/>
          <p14:tracePt t="10107" x="3262313" y="1725613"/>
          <p14:tracePt t="10116" x="3254375" y="1733550"/>
          <p14:tracePt t="10123" x="3244850" y="1751013"/>
          <p14:tracePt t="10179" x="3244850" y="1758950"/>
          <p14:tracePt t="10186" x="3244850" y="1776413"/>
          <p14:tracePt t="10203" x="3244850" y="1784350"/>
          <p14:tracePt t="10211" x="3254375" y="1793875"/>
          <p14:tracePt t="10220" x="3262313" y="1801813"/>
          <p14:tracePt t="10235" x="3287713" y="1809750"/>
          <p14:tracePt t="10242" x="3297238" y="1819275"/>
          <p14:tracePt t="10251" x="3313113" y="1819275"/>
          <p14:tracePt t="10258" x="3330575" y="1819275"/>
          <p14:tracePt t="10267" x="3355975" y="1819275"/>
          <p14:tracePt t="10276" x="3398838" y="1819275"/>
          <p14:tracePt t="10284" x="3441700" y="1819275"/>
          <p14:tracePt t="10291" x="3475038" y="1819275"/>
          <p14:tracePt t="10298" x="3525838" y="1819275"/>
          <p14:tracePt t="10306" x="3586163" y="1819275"/>
          <p14:tracePt t="10315" x="3644900" y="1819275"/>
          <p14:tracePt t="10324" x="3713163" y="1819275"/>
          <p14:tracePt t="10332" x="3771900" y="1819275"/>
          <p14:tracePt t="10339" x="3832225" y="1819275"/>
          <p14:tracePt t="10346" x="3873500" y="1819275"/>
          <p14:tracePt t="10354" x="3908425" y="1819275"/>
          <p14:tracePt t="10363" x="3941763" y="1819275"/>
          <p14:tracePt t="10379" x="3951288" y="1819275"/>
          <p14:tracePt t="10387" x="3967163" y="1819275"/>
          <p14:tracePt t="10395" x="3976688" y="1819275"/>
          <p14:tracePt t="10411" x="3984625" y="1819275"/>
          <p14:tracePt t="10418" x="3992563" y="1819275"/>
          <p14:tracePt t="10436" x="4010025" y="1819275"/>
          <p14:tracePt t="10443" x="4044950" y="1819275"/>
          <p14:tracePt t="10451" x="4060825" y="1819275"/>
          <p14:tracePt t="10458" x="4121150" y="1819275"/>
          <p14:tracePt t="10466" x="4179888" y="1819275"/>
          <p14:tracePt t="10475" x="4222750" y="1819275"/>
          <p14:tracePt t="10484" x="4265613" y="1819275"/>
          <p14:tracePt t="10492" x="4281488" y="1819275"/>
          <p14:tracePt t="10499" x="4324350" y="1819275"/>
          <p14:tracePt t="10506" x="4349750" y="1819275"/>
          <p14:tracePt t="10515" x="4359275" y="1819275"/>
          <p14:tracePt t="10523" x="4367213" y="1819275"/>
          <p14:tracePt t="10532" x="4375150" y="1819275"/>
          <p14:tracePt t="10541" x="4384675" y="1819275"/>
          <p14:tracePt t="10548" x="4392613" y="1819275"/>
          <p14:tracePt t="10562" x="4418013" y="1827213"/>
          <p14:tracePt t="10579" x="4425950" y="1827213"/>
          <p14:tracePt t="10588" x="4468813" y="1827213"/>
          <p14:tracePt t="10597" x="4503738" y="1827213"/>
          <p14:tracePt t="10603" x="4545013" y="1827213"/>
          <p14:tracePt t="10610" x="4605338" y="1835150"/>
          <p14:tracePt t="10618" x="4646613" y="1835150"/>
          <p14:tracePt t="10627" x="4732338" y="1852613"/>
          <p14:tracePt t="10635" x="4783138" y="1852613"/>
          <p14:tracePt t="10644" x="4843463" y="1870075"/>
          <p14:tracePt t="10651" x="4884738" y="1870075"/>
          <p14:tracePt t="10658" x="4927600" y="1878013"/>
          <p14:tracePt t="10666" x="4962525" y="1878013"/>
          <p14:tracePt t="10674" x="4995863" y="1885950"/>
          <p14:tracePt t="10683" x="5003800" y="1885950"/>
          <p14:tracePt t="10858" x="5029200" y="1903413"/>
          <p14:tracePt t="10867" x="5038725" y="1903413"/>
          <p14:tracePt t="10874" x="5046663" y="1903413"/>
          <p14:tracePt t="10882" x="5080000" y="1903413"/>
          <p14:tracePt t="10891" x="5122863" y="1911350"/>
          <p14:tracePt t="10899" x="5173663" y="1920875"/>
          <p14:tracePt t="10907" x="5199063" y="1920875"/>
          <p14:tracePt t="10915" x="5241925" y="1920875"/>
          <p14:tracePt t="10923" x="5302250" y="1920875"/>
          <p14:tracePt t="10930" x="5335588" y="1920875"/>
          <p14:tracePt t="10938" x="5386388" y="1920875"/>
          <p14:tracePt t="10946" x="5446713" y="1920875"/>
          <p14:tracePt t="10956" x="5522913" y="1920875"/>
          <p14:tracePt t="10964" x="5573713" y="1920875"/>
          <p14:tracePt t="10971" x="5675313" y="1920875"/>
          <p14:tracePt t="10978" x="5761038" y="1920875"/>
          <p14:tracePt t="10986" x="5862638" y="1920875"/>
          <p14:tracePt t="10995" x="5956300" y="1920875"/>
          <p14:tracePt t="11004" x="6057900" y="1920875"/>
          <p14:tracePt t="11013" x="6167438" y="1920875"/>
          <p14:tracePt t="11019" x="6253163" y="1920875"/>
          <p14:tracePt t="11026" x="6372225" y="1920875"/>
          <p14:tracePt t="11034" x="6465888" y="1920875"/>
          <p14:tracePt t="11043" x="6567488" y="1920875"/>
          <p14:tracePt t="11051" x="6626225" y="1920875"/>
          <p14:tracePt t="11060" x="6711950" y="1920875"/>
          <p14:tracePt t="11068" x="6780213" y="1920875"/>
          <p14:tracePt t="11076" x="6848475" y="1920875"/>
          <p14:tracePt t="11083" x="6907213" y="1920875"/>
          <p14:tracePt t="11091" x="6967538" y="1920875"/>
          <p14:tracePt t="11099" x="7026275" y="1920875"/>
          <p14:tracePt t="11107" x="7069138" y="1920875"/>
          <p14:tracePt t="11117" x="7112000" y="1920875"/>
          <p14:tracePt t="11124" x="7170738" y="1920875"/>
          <p14:tracePt t="11131" x="7213600" y="1920875"/>
          <p14:tracePt t="11138" x="7256463" y="1920875"/>
          <p14:tracePt t="11146" x="7297738" y="1920875"/>
          <p14:tracePt t="11156" x="7332663" y="1920875"/>
          <p14:tracePt t="11164" x="7358063" y="1920875"/>
          <p14:tracePt t="11172" x="7366000" y="1920875"/>
          <p14:tracePt t="11179" x="7373938" y="1920875"/>
          <p14:tracePt t="11283" x="7391400" y="1938338"/>
          <p14:tracePt t="11298" x="7408863" y="1938338"/>
          <p14:tracePt t="11306" x="7451725" y="1938338"/>
          <p14:tracePt t="11314" x="7502525" y="1911350"/>
          <p14:tracePt t="11324" x="7553325" y="1878013"/>
          <p14:tracePt t="11332" x="7570788" y="1870075"/>
          <p14:tracePt t="11339" x="7621588" y="1852613"/>
          <p14:tracePt t="11706" x="7621588" y="1844675"/>
          <p14:tracePt t="11722" x="7612063" y="1844675"/>
          <p14:tracePt t="11731" x="7604125" y="1844675"/>
          <p14:tracePt t="11747" x="7596188" y="1844675"/>
          <p14:tracePt t="11778" x="7596188" y="1852613"/>
          <p14:tracePt t="11786" x="7596188" y="1870075"/>
          <p14:tracePt t="11795" x="7596188" y="1878013"/>
          <p14:tracePt t="11804" x="7596188" y="1885950"/>
          <p14:tracePt t="11811" x="7604125" y="1911350"/>
          <p14:tracePt t="11819" x="7621588" y="1971675"/>
          <p14:tracePt t="11826" x="7637463" y="2022475"/>
          <p14:tracePt t="11834" x="7688263" y="2098675"/>
          <p14:tracePt t="11843" x="7731125" y="2192338"/>
          <p14:tracePt t="11852" x="7773988" y="2252663"/>
          <p14:tracePt t="11860" x="7842250" y="2344738"/>
          <p14:tracePt t="11867" x="7926388" y="2438400"/>
          <p14:tracePt t="11874" x="7994650" y="2532063"/>
          <p14:tracePt t="11882" x="8096250" y="2676525"/>
          <p14:tracePt t="11891" x="8189913" y="2778125"/>
          <p14:tracePt t="11899" x="8301038" y="2906713"/>
          <p14:tracePt t="11907" x="8445500" y="3067050"/>
          <p14:tracePt t="11915" x="8564563" y="3195638"/>
          <p14:tracePt t="11923" x="8742363" y="3330575"/>
          <p14:tracePt t="11930" x="8869363" y="3433763"/>
          <p14:tracePt t="11938" x="8997950" y="3552825"/>
          <p14:tracePt t="11947" x="9132888" y="3662363"/>
          <p14:tracePt t="11956" x="9226550" y="3748088"/>
          <p14:tracePt t="11965" x="9302750" y="3816350"/>
          <p14:tracePt t="11972" x="9380538" y="3883025"/>
          <p14:tracePt t="11978" x="9431338" y="3935413"/>
          <p14:tracePt t="11986" x="9482138" y="3976688"/>
          <p14:tracePt t="11995" x="9532938" y="4002088"/>
          <p14:tracePt t="12003" x="9575800" y="4044950"/>
          <p14:tracePt t="12013" x="9601200" y="4070350"/>
          <p14:tracePt t="12020" x="9634538" y="4087813"/>
          <p14:tracePt t="12027" x="9652000" y="4105275"/>
          <p14:tracePt t="12034" x="9659938" y="4113213"/>
          <p14:tracePt t="12043" x="9677400" y="4121150"/>
          <p14:tracePt t="12060" x="9694863" y="4121150"/>
          <p14:tracePt t="12068" x="9720263" y="4138613"/>
          <p14:tracePt t="12075" x="9720263" y="4146550"/>
          <p14:tracePt t="12083" x="9736138" y="4146550"/>
          <p14:tracePt t="12090" x="9736138" y="4156075"/>
          <p14:tracePt t="12099" x="9771063" y="4156075"/>
          <p14:tracePt t="12106" x="9812338" y="4171950"/>
          <p14:tracePt t="12116" x="9829800" y="4181475"/>
          <p14:tracePt t="12124" x="9864725" y="4189413"/>
          <p14:tracePt t="12130" x="9898063" y="4197350"/>
          <p14:tracePt t="12138" x="9931400" y="4214813"/>
          <p14:tracePt t="12146" x="9956800" y="4224338"/>
          <p14:tracePt t="12155" x="9983788" y="4232275"/>
          <p14:tracePt t="12164" x="10009188" y="4240213"/>
          <p14:tracePt t="12172" x="10034588" y="4257675"/>
          <p14:tracePt t="12179" x="10067925" y="4265613"/>
          <p14:tracePt t="12186" x="10110788" y="4283075"/>
          <p14:tracePt t="12194" x="10153650" y="4300538"/>
          <p14:tracePt t="12202" x="10194925" y="4308475"/>
          <p14:tracePt t="12211" x="10212388" y="4316413"/>
          <p14:tracePt t="12219" x="10229850" y="4325938"/>
          <p14:tracePt t="12229" x="10263188" y="4341813"/>
          <p14:tracePt t="12235" x="10280650" y="4351338"/>
          <p14:tracePt t="12242" x="10306050" y="4359275"/>
          <p14:tracePt t="12251" x="10323513" y="4368800"/>
          <p14:tracePt t="12258" x="10339388" y="4394200"/>
          <p14:tracePt t="12267" x="10348913" y="4394200"/>
          <p14:tracePt t="12276" x="10356850" y="4394200"/>
          <p14:tracePt t="12284" x="10374313" y="4419600"/>
          <p14:tracePt t="12298" x="10382250" y="4427538"/>
          <p14:tracePt t="12306" x="10390188" y="4427538"/>
          <p14:tracePt t="12324" x="10399713" y="4427538"/>
          <p14:tracePt t="12332" x="10399713" y="4435475"/>
          <p14:tracePt t="12339" x="10407650" y="4435475"/>
          <p14:tracePt t="12354" x="10415588" y="4435475"/>
          <p14:tracePt t="12371" x="10425113" y="4435475"/>
          <p14:tracePt t="12380" x="10450513" y="4435475"/>
          <p14:tracePt t="12388" x="10458450" y="4427538"/>
          <p14:tracePt t="12395" x="10458450" y="4419600"/>
          <p14:tracePt t="12411" x="10458450" y="4394200"/>
          <p14:tracePt t="12419" x="10458450" y="4384675"/>
          <p14:tracePt t="12426" x="10458450" y="4359275"/>
          <p14:tracePt t="12435" x="10458450" y="4341813"/>
          <p14:tracePt t="12444" x="10458450" y="4325938"/>
          <p14:tracePt t="12451" x="10458450" y="4300538"/>
          <p14:tracePt t="12458" x="10458450" y="4265613"/>
          <p14:tracePt t="12466" x="10450513" y="4224338"/>
          <p14:tracePt t="12475" x="10442575" y="4189413"/>
          <p14:tracePt t="12484" x="10425113" y="4146550"/>
          <p14:tracePt t="12493" x="10390188" y="4095750"/>
          <p14:tracePt t="12499" x="10374313" y="4044950"/>
          <p14:tracePt t="12507" x="10331450" y="3994150"/>
          <p14:tracePt t="12514" x="10323513" y="3976688"/>
          <p14:tracePt t="12523" x="10298113" y="3951288"/>
          <p14:tracePt t="12532" x="10280650" y="3943350"/>
          <p14:tracePt t="12540" x="10271125" y="3935413"/>
          <p14:tracePt t="12548" x="10263188" y="3917950"/>
          <p14:tracePt t="12555" x="10229850" y="3900488"/>
          <p14:tracePt t="12562" x="10220325" y="3900488"/>
          <p14:tracePt t="12571" x="10204450" y="3900488"/>
          <p14:tracePt t="12579" x="10169525" y="3900488"/>
          <p14:tracePt t="12588" x="10153650" y="3900488"/>
          <p14:tracePt t="12596" x="10118725" y="3900488"/>
          <p14:tracePt t="12604" x="10093325" y="3900488"/>
          <p14:tracePt t="12610" x="10067925" y="3900488"/>
          <p14:tracePt t="12618" x="10025063" y="3900488"/>
          <p14:tracePt t="12627" x="9991725" y="3900488"/>
          <p14:tracePt t="12636" x="9948863" y="3908425"/>
          <p14:tracePt t="12644" x="9923463" y="3935413"/>
          <p14:tracePt t="12652" x="9898063" y="3951288"/>
          <p14:tracePt t="12659" x="9872663" y="3976688"/>
          <p14:tracePt t="12666" x="9864725" y="4002088"/>
          <p14:tracePt t="12675" x="9864725" y="4027488"/>
          <p14:tracePt t="12683" x="9847263" y="4070350"/>
          <p14:tracePt t="12692" x="9839325" y="4087813"/>
          <p14:tracePt t="12701" x="9839325" y="4113213"/>
          <p14:tracePt t="12707" x="9829800" y="4146550"/>
          <p14:tracePt t="12714" x="9829800" y="4164013"/>
          <p14:tracePt t="12723" x="9829800" y="4197350"/>
          <p14:tracePt t="12732" x="9829800" y="4206875"/>
          <p14:tracePt t="12740" x="9829800" y="4240213"/>
          <p14:tracePt t="12748" x="9839325" y="4257675"/>
          <p14:tracePt t="12756" x="9855200" y="4275138"/>
          <p14:tracePt t="12763" x="9880600" y="4283075"/>
          <p14:tracePt t="12770" x="9915525" y="4283075"/>
          <p14:tracePt t="12778" x="9956800" y="4291013"/>
          <p14:tracePt t="12787" x="9991725" y="4291013"/>
          <p14:tracePt t="12795" x="10034588" y="4291013"/>
          <p14:tracePt t="12805" x="10042525" y="4291013"/>
          <p14:tracePt t="12812" x="10075863" y="4291013"/>
          <p14:tracePt t="12818" x="10085388" y="4291013"/>
          <p14:tracePt t="12826" x="10110788" y="4291013"/>
          <p14:tracePt t="12834" x="10118725" y="4275138"/>
          <p14:tracePt t="12843" x="10118725" y="4265613"/>
          <p14:tracePt t="12852" x="10126663" y="4257675"/>
          <p14:tracePt t="12860" x="10126663" y="4240213"/>
          <p14:tracePt t="12867" x="10126663" y="4224338"/>
          <p14:tracePt t="12874" x="10126663" y="4206875"/>
          <p14:tracePt t="12883" x="10126663" y="4197350"/>
          <p14:tracePt t="12891" x="10126663" y="4189413"/>
          <p14:tracePt t="12899" x="10126663" y="4181475"/>
          <p14:tracePt t="12915" x="10126663" y="4171950"/>
          <p14:tracePt t="12987" x="10110788" y="4189413"/>
          <p14:tracePt t="12994" x="10101263" y="4189413"/>
          <p14:tracePt t="13003" x="10093325" y="4206875"/>
          <p14:tracePt t="13011" x="10075863" y="4214813"/>
          <p14:tracePt t="13020" x="10067925" y="4224338"/>
          <p14:tracePt t="13051" x="10067925" y="4232275"/>
          <p14:tracePt t="13067" x="10067925" y="4240213"/>
          <p14:tracePt t="13099" x="10067925" y="4249738"/>
          <p14:tracePt t="13242" x="10075863" y="4249738"/>
          <p14:tracePt t="13387" x="10093325" y="4249738"/>
          <p14:tracePt t="13411" x="10101263" y="4240213"/>
          <p14:tracePt t="13435" x="10110788" y="4240213"/>
          <p14:tracePt t="13483" x="10110788" y="4232275"/>
          <p14:tracePt t="13499" x="10118725" y="4232275"/>
          <p14:tracePt t="13506" x="10136188" y="4224338"/>
          <p14:tracePt t="13514" x="10136188" y="4214813"/>
          <p14:tracePt t="13522" x="10144125" y="4206875"/>
          <p14:tracePt t="13539" x="10153650" y="4189413"/>
          <p14:tracePt t="13547" x="10153650" y="4181475"/>
          <p14:tracePt t="13555" x="10153650" y="4171950"/>
          <p14:tracePt t="13571" x="10153650" y="4146550"/>
          <p14:tracePt t="13586" x="10153650" y="4138613"/>
          <p14:tracePt t="13597" x="10153650" y="4121150"/>
          <p14:tracePt t="13618" x="10153650" y="4113213"/>
          <p14:tracePt t="13626" x="10144125" y="4113213"/>
          <p14:tracePt t="13635" x="10136188" y="4113213"/>
          <p14:tracePt t="13645" x="10110788" y="4113213"/>
          <p14:tracePt t="13651" x="10101263" y="4113213"/>
          <p14:tracePt t="13659" x="10067925" y="4113213"/>
          <p14:tracePt t="13666" x="10059988" y="4121150"/>
          <p14:tracePt t="13683" x="10042525" y="4146550"/>
          <p14:tracePt t="13692" x="10034588" y="4156075"/>
          <p14:tracePt t="13707" x="10034588" y="4171950"/>
          <p14:tracePt t="13731" x="10034588" y="4181475"/>
          <p14:tracePt t="13739" x="10034588" y="4189413"/>
          <p14:tracePt t="13747" x="10034588" y="4197350"/>
          <p14:tracePt t="13756" x="10042525" y="4197350"/>
          <p14:tracePt t="13763" x="10050463" y="4197350"/>
          <p14:tracePt t="13770" x="10067925" y="4197350"/>
          <p14:tracePt t="13787" x="10085388" y="4197350"/>
          <p14:tracePt t="13796" x="10093325" y="4197350"/>
          <p14:tracePt t="13834" x="10093325" y="4189413"/>
          <p14:tracePt t="13851" x="10093325" y="4181475"/>
          <p14:tracePt t="13899" x="10085388" y="4181475"/>
          <p14:tracePt t="14250" x="10085388" y="4189413"/>
          <p14:tracePt t="14266" x="10085388" y="4197350"/>
          <p14:tracePt t="14283" x="10093325" y="4197350"/>
          <p14:tracePt t="14298" x="10101263" y="4197350"/>
          <p14:tracePt t="14306" x="10118725" y="4197350"/>
          <p14:tracePt t="14315" x="10126663" y="4197350"/>
          <p14:tracePt t="14324" x="10153650" y="4197350"/>
          <p14:tracePt t="14347" x="10169525" y="4197350"/>
          <p14:tracePt t="14362" x="10179050" y="4197350"/>
          <p14:tracePt t="14370" x="10186988" y="4189413"/>
          <p14:tracePt t="14380" x="10186988" y="4181475"/>
          <p14:tracePt t="14387" x="10194925" y="4181475"/>
          <p14:tracePt t="14395" x="10194925" y="4171950"/>
          <p14:tracePt t="14402" x="10194925" y="4156075"/>
          <p14:tracePt t="14410" x="10194925" y="4146550"/>
          <p14:tracePt t="14419" x="10194925" y="4138613"/>
          <p14:tracePt t="14428" x="10194925" y="4121150"/>
          <p14:tracePt t="14436" x="10194925" y="4113213"/>
          <p14:tracePt t="14444" x="10194925" y="4095750"/>
          <p14:tracePt t="14450" x="10194925" y="4087813"/>
          <p14:tracePt t="14458" x="10194925" y="4079875"/>
          <p14:tracePt t="14467" x="10186988" y="4062413"/>
          <p14:tracePt t="14475" x="10186988" y="4052888"/>
          <p14:tracePt t="14484" x="10179050" y="4044950"/>
          <p14:tracePt t="14491" x="10161588" y="4037013"/>
          <p14:tracePt t="14498" x="10144125" y="4011613"/>
          <p14:tracePt t="14506" x="10144125" y="4002088"/>
          <p14:tracePt t="14523" x="10118725" y="3976688"/>
          <p14:tracePt t="14540" x="10118725" y="3968750"/>
          <p14:tracePt t="14548" x="10110788" y="3943350"/>
          <p14:tracePt t="14554" x="10101263" y="3943350"/>
          <p14:tracePt t="14562" x="10101263" y="3935413"/>
          <p14:tracePt t="14571" x="10085388" y="3925888"/>
          <p14:tracePt t="14579" x="10075863" y="3925888"/>
          <p14:tracePt t="14587" x="10059988" y="3925888"/>
          <p14:tracePt t="14597" x="10042525" y="3925888"/>
          <p14:tracePt t="14603" x="10025063" y="3925888"/>
          <p14:tracePt t="14610" x="10009188" y="3925888"/>
          <p14:tracePt t="14618" x="9991725" y="3925888"/>
          <p14:tracePt t="14626" x="9974263" y="3925888"/>
          <p14:tracePt t="14635" x="9948863" y="3925888"/>
          <p14:tracePt t="14652" x="9931400" y="3925888"/>
          <p14:tracePt t="14658" x="9923463" y="3925888"/>
          <p14:tracePt t="14666" x="9906000" y="3935413"/>
          <p14:tracePt t="14674" x="9880600" y="3951288"/>
          <p14:tracePt t="14683" x="9880600" y="3960813"/>
          <p14:tracePt t="14692" x="9855200" y="3968750"/>
          <p14:tracePt t="14701" x="9839325" y="3994150"/>
          <p14:tracePt t="14708" x="9829800" y="4002088"/>
          <p14:tracePt t="14715" x="9804400" y="4027488"/>
          <p14:tracePt t="14723" x="9796463" y="4027488"/>
          <p14:tracePt t="14731" x="9779000" y="4052888"/>
          <p14:tracePt t="14739" x="9779000" y="4070350"/>
          <p14:tracePt t="14748" x="9771063" y="4079875"/>
          <p14:tracePt t="14756" x="9771063" y="4095750"/>
          <p14:tracePt t="14763" x="9761538" y="4105275"/>
          <p14:tracePt t="14770" x="9761538" y="4121150"/>
          <p14:tracePt t="14779" x="9753600" y="4138613"/>
          <p14:tracePt t="14786" x="9753600" y="4146550"/>
          <p14:tracePt t="14796" x="9753600" y="4156075"/>
          <p14:tracePt t="14805" x="9745663" y="4171950"/>
          <p14:tracePt t="14812" x="9745663" y="4189413"/>
          <p14:tracePt t="14818" x="9745663" y="4197350"/>
          <p14:tracePt t="14826" x="9745663" y="4214813"/>
          <p14:tracePt t="14834" x="9745663" y="4224338"/>
          <p14:tracePt t="14843" x="9745663" y="4240213"/>
          <p14:tracePt t="14852" x="9745663" y="4257675"/>
          <p14:tracePt t="14860" x="9745663" y="4275138"/>
          <p14:tracePt t="14867" x="9745663" y="4300538"/>
          <p14:tracePt t="14874" x="9745663" y="4308475"/>
          <p14:tracePt t="14882" x="9745663" y="4333875"/>
          <p14:tracePt t="14891" x="9745663" y="4351338"/>
          <p14:tracePt t="14899" x="9761538" y="4368800"/>
          <p14:tracePt t="14908" x="9771063" y="4384675"/>
          <p14:tracePt t="14916" x="9786938" y="4410075"/>
          <p14:tracePt t="14923" x="9804400" y="4427538"/>
          <p14:tracePt t="14939" x="9829800" y="4445000"/>
          <p14:tracePt t="14947" x="9855200" y="4460875"/>
          <p14:tracePt t="14956" x="9872663" y="4470400"/>
          <p14:tracePt t="14964" x="9898063" y="4486275"/>
          <p14:tracePt t="14971" x="9915525" y="4486275"/>
          <p14:tracePt t="14978" x="9948863" y="4486275"/>
          <p14:tracePt t="14986" x="9966325" y="4495800"/>
          <p14:tracePt t="14995" x="9999663" y="4495800"/>
          <p14:tracePt t="15003" x="10034588" y="4503738"/>
          <p14:tracePt t="15012" x="10050463" y="4503738"/>
          <p14:tracePt t="15020" x="10075863" y="4503738"/>
          <p14:tracePt t="15026" x="10101263" y="4503738"/>
          <p14:tracePt t="15034" x="10118725" y="4503738"/>
          <p14:tracePt t="15042" x="10144125" y="4503738"/>
          <p14:tracePt t="15051" x="10161588" y="4503738"/>
          <p14:tracePt t="15060" x="10194925" y="4503738"/>
          <p14:tracePt t="15068" x="10229850" y="4495800"/>
          <p14:tracePt t="15076" x="10245725" y="4470400"/>
          <p14:tracePt t="15083" x="10271125" y="4470400"/>
          <p14:tracePt t="15090" x="10288588" y="4452938"/>
          <p14:tracePt t="15098" x="10306050" y="4445000"/>
          <p14:tracePt t="15107" x="10313988" y="4427538"/>
          <p14:tracePt t="15116" x="10331450" y="4410075"/>
          <p14:tracePt t="15123" x="10348913" y="4402138"/>
          <p14:tracePt t="15130" x="10348913" y="4376738"/>
          <p14:tracePt t="15138" x="10356850" y="4359275"/>
          <p14:tracePt t="15146" x="10356850" y="4341813"/>
          <p14:tracePt t="15154" x="10356850" y="4308475"/>
          <p14:tracePt t="15164" x="10356850" y="4283075"/>
          <p14:tracePt t="15173" x="10356850" y="4257675"/>
          <p14:tracePt t="15180" x="10356850" y="4240213"/>
          <p14:tracePt t="15186" x="10348913" y="4214813"/>
          <p14:tracePt t="15194" x="10348913" y="4189413"/>
          <p14:tracePt t="15203" x="10348913" y="4171950"/>
          <p14:tracePt t="15211" x="10348913" y="4146550"/>
          <p14:tracePt t="15221" x="10348913" y="4130675"/>
          <p14:tracePt t="15228" x="10348913" y="4113213"/>
          <p14:tracePt t="15236" x="10339388" y="4087813"/>
          <p14:tracePt t="15242" x="10331450" y="4062413"/>
          <p14:tracePt t="15251" x="10313988" y="4027488"/>
          <p14:tracePt t="15259" x="10298113" y="4011613"/>
          <p14:tracePt t="15267" x="10271125" y="3976688"/>
          <p14:tracePt t="15275" x="10255250" y="3960813"/>
          <p14:tracePt t="15284" x="10245725" y="3943350"/>
          <p14:tracePt t="15291" x="10229850" y="3917950"/>
          <p14:tracePt t="15298" x="10212388" y="3892550"/>
          <p14:tracePt t="15306" x="10204450" y="3875088"/>
          <p14:tracePt t="15316" x="10186988" y="3857625"/>
          <p14:tracePt t="15324" x="10169525" y="3841750"/>
          <p14:tracePt t="15332" x="10169525" y="3824288"/>
          <p14:tracePt t="15339" x="10153650" y="3806825"/>
          <p14:tracePt t="15347" x="10144125" y="3798888"/>
          <p14:tracePt t="15354" x="10136188" y="3790950"/>
          <p14:tracePt t="15363" x="10136188" y="3781425"/>
          <p14:tracePt t="15371" x="10118725" y="3781425"/>
          <p14:tracePt t="15381" x="10085388" y="3781425"/>
          <p14:tracePt t="15388" x="10067925" y="3773488"/>
          <p14:tracePt t="15395" x="10042525" y="3773488"/>
          <p14:tracePt t="15402" x="10025063" y="3773488"/>
          <p14:tracePt t="15411" x="9999663" y="3773488"/>
          <p14:tracePt t="15419" x="9974263" y="3773488"/>
          <p14:tracePt t="15427" x="9948863" y="3773488"/>
          <p14:tracePt t="15437" x="9915525" y="3790950"/>
          <p14:tracePt t="15444" x="9890125" y="3798888"/>
          <p14:tracePt t="15451" x="9855200" y="3816350"/>
          <p14:tracePt t="15458" x="9821863" y="3841750"/>
          <p14:tracePt t="15466" x="9796463" y="3857625"/>
          <p14:tracePt t="15475" x="9771063" y="3875088"/>
          <p14:tracePt t="15484" x="9736138" y="3900488"/>
          <p14:tracePt t="15493" x="9710738" y="3925888"/>
          <p14:tracePt t="15499" x="9702800" y="3943350"/>
          <p14:tracePt t="15507" x="9677400" y="3968750"/>
          <p14:tracePt t="15514" x="9659938" y="3986213"/>
          <p14:tracePt t="15522" x="9652000" y="4002088"/>
          <p14:tracePt t="15532" x="9634538" y="4037013"/>
          <p14:tracePt t="15540" x="9617075" y="4062413"/>
          <p14:tracePt t="15548" x="9617075" y="4079875"/>
          <p14:tracePt t="15555" x="9609138" y="4095750"/>
          <p14:tracePt t="15562" x="9609138" y="4121150"/>
          <p14:tracePt t="15571" x="9591675" y="4156075"/>
          <p14:tracePt t="15579" x="9583738" y="4189413"/>
          <p14:tracePt t="15587" x="9583738" y="4206875"/>
          <p14:tracePt t="15597" x="9583738" y="4232275"/>
          <p14:tracePt t="15603" x="9583738" y="4257675"/>
          <p14:tracePt t="15610" x="9583738" y="4283075"/>
          <p14:tracePt t="15618" x="9583738" y="4308475"/>
          <p14:tracePt t="15626" x="9583738" y="4325938"/>
          <p14:tracePt t="15635" x="9583738" y="4359275"/>
          <p14:tracePt t="15644" x="9583738" y="4376738"/>
          <p14:tracePt t="15652" x="9583738" y="4394200"/>
          <p14:tracePt t="15659" x="9591675" y="4419600"/>
          <p14:tracePt t="15666" x="9601200" y="4435475"/>
          <p14:tracePt t="15674" x="9626600" y="4452938"/>
          <p14:tracePt t="15683" x="9634538" y="4470400"/>
          <p14:tracePt t="15692" x="9652000" y="4495800"/>
          <p14:tracePt t="15700" x="9659938" y="4513263"/>
          <p14:tracePt t="15707" x="9677400" y="4521200"/>
          <p14:tracePt t="15715" x="9702800" y="4546600"/>
          <p14:tracePt t="15723" x="9720263" y="4564063"/>
          <p14:tracePt t="15731" x="9720263" y="4572000"/>
          <p14:tracePt t="15740" x="9745663" y="4589463"/>
          <p14:tracePt t="15748" x="9753600" y="4597400"/>
          <p14:tracePt t="15755" x="9779000" y="4614863"/>
          <p14:tracePt t="15763" x="9796463" y="4630738"/>
          <p14:tracePt t="15770" x="9821863" y="4640263"/>
          <p14:tracePt t="15779" x="9847263" y="4657725"/>
          <p14:tracePt t="15787" x="9864725" y="4657725"/>
          <p14:tracePt t="15796" x="9898063" y="4665663"/>
          <p14:tracePt t="15804" x="9931400" y="4673600"/>
          <p14:tracePt t="15811" x="9983788" y="4699000"/>
          <p14:tracePt t="15819" x="10025063" y="4708525"/>
          <p14:tracePt t="15826" x="10067925" y="4716463"/>
          <p14:tracePt t="15834" x="10118725" y="4716463"/>
          <p14:tracePt t="15843" x="10161588" y="4724400"/>
          <p14:tracePt t="15852" x="10204450" y="4724400"/>
          <p14:tracePt t="15860" x="10237788" y="4724400"/>
          <p14:tracePt t="15866" x="10280650" y="4724400"/>
          <p14:tracePt t="15874" x="10306050" y="4724400"/>
          <p14:tracePt t="15882" x="10331450" y="4724400"/>
          <p14:tracePt t="15891" x="10364788" y="4724400"/>
          <p14:tracePt t="15901" x="10399713" y="4708525"/>
          <p14:tracePt t="15908" x="10425113" y="4699000"/>
          <p14:tracePt t="15915" x="10458450" y="4691063"/>
          <p14:tracePt t="15923" x="10493375" y="4683125"/>
          <p14:tracePt t="15930" x="10526713" y="4657725"/>
          <p14:tracePt t="15938" x="10552113" y="4640263"/>
          <p14:tracePt t="15947" x="10577513" y="4630738"/>
          <p14:tracePt t="15956" x="10585450" y="4614863"/>
          <p14:tracePt t="15964" x="10602913" y="4605338"/>
          <p14:tracePt t="15971" x="10612438" y="4597400"/>
          <p14:tracePt t="15978" x="10620375" y="4589463"/>
          <p14:tracePt t="15986" x="10620375" y="4572000"/>
          <p14:tracePt t="15994" x="10620375" y="4564063"/>
          <p14:tracePt t="16003" x="10620375" y="4546600"/>
          <p14:tracePt t="16012" x="10620375" y="4538663"/>
          <p14:tracePt t="16020" x="10620375" y="4529138"/>
          <p14:tracePt t="16027" x="10620375" y="4521200"/>
          <p14:tracePt t="16034" x="10628313" y="4513263"/>
          <p14:tracePt t="16042" x="10645775" y="4503738"/>
          <p14:tracePt t="16060" x="10653713" y="4486275"/>
          <p14:tracePt t="16068" x="10663238" y="4478338"/>
          <p14:tracePt t="16082" x="10679113" y="4478338"/>
          <p14:tracePt t="16091" x="10688638" y="4470400"/>
          <p14:tracePt t="16098" x="10714038" y="4460875"/>
          <p14:tracePt t="16106" x="10721975" y="4452938"/>
          <p14:tracePt t="16115" x="10747375" y="4445000"/>
          <p14:tracePt t="16124" x="10782300" y="4445000"/>
          <p14:tracePt t="16131" x="10823575" y="4435475"/>
          <p14:tracePt t="16138" x="10848975" y="4435475"/>
          <p14:tracePt t="16146" x="10891838" y="4435475"/>
          <p14:tracePt t="16155" x="10917238" y="4435475"/>
          <p14:tracePt t="16164" x="10952163" y="4435475"/>
          <p14:tracePt t="16172" x="10993438" y="4435475"/>
          <p14:tracePt t="16180" x="11028363" y="4435475"/>
          <p14:tracePt t="16187" x="11071225" y="4435475"/>
          <p14:tracePt t="16194" x="11087100" y="4435475"/>
          <p14:tracePt t="16203" x="11137900" y="4410075"/>
          <p14:tracePt t="16211" x="11147425" y="4410075"/>
          <p14:tracePt t="16220" x="11180763" y="4410075"/>
          <p14:tracePt t="16228" x="11206163" y="4410075"/>
          <p14:tracePt t="16235" x="11215688" y="4402138"/>
          <p14:tracePt t="16242" x="11231563" y="4402138"/>
          <p14:tracePt t="16251" x="11241088" y="4402138"/>
          <p14:tracePt t="16266" x="11256963" y="4394200"/>
          <p14:tracePt t="16276" x="11266488" y="4394200"/>
          <p14:tracePt t="16283" x="11274425" y="4394200"/>
          <p14:tracePt t="16291" x="11291888" y="4376738"/>
          <p14:tracePt t="16298" x="11307763" y="4376738"/>
          <p14:tracePt t="16307" x="11325225" y="4368800"/>
          <p14:tracePt t="16316" x="11342688" y="4368800"/>
          <p14:tracePt t="16324" x="11350625" y="4368800"/>
          <p14:tracePt t="16332" x="11376025" y="4368800"/>
          <p14:tracePt t="16339" x="11401425" y="4368800"/>
          <p14:tracePt t="16355" x="11418888" y="4368800"/>
          <p14:tracePt t="16363" x="11426825" y="4368800"/>
          <p14:tracePt t="16371" x="11436350" y="4368800"/>
          <p14:tracePt t="16379" x="11444288" y="4368800"/>
          <p14:tracePt t="16387" x="11452225" y="4368800"/>
          <p14:tracePt t="17371" x="11452225" y="4359275"/>
          <p14:tracePt t="17380" x="11452225" y="4341813"/>
          <p14:tracePt t="17388" x="11461750" y="4316413"/>
          <p14:tracePt t="17395" x="11487150" y="4291013"/>
          <p14:tracePt t="17402" x="11512550" y="4275138"/>
          <p14:tracePt t="17410" x="11520488" y="4249738"/>
          <p14:tracePt t="17419" x="11537950" y="4224338"/>
          <p14:tracePt t="17427" x="11555413" y="4197350"/>
          <p14:tracePt t="17436" x="11571288" y="4171950"/>
          <p14:tracePt t="17450" x="11571288" y="4164013"/>
          <p14:tracePt t="17458" x="11571288" y="4156075"/>
          <p14:tracePt t="17483" x="11571288" y="4138613"/>
          <p14:tracePt t="17492" x="11571288" y="4121150"/>
          <p14:tracePt t="17506" x="11571288" y="4113213"/>
          <p14:tracePt t="17514" x="11571288" y="4105275"/>
          <p14:tracePt t="17523" x="11571288" y="4087813"/>
          <p14:tracePt t="17531" x="11571288" y="4070350"/>
          <p14:tracePt t="17540" x="11563350" y="4052888"/>
          <p14:tracePt t="17548" x="11563350" y="4044950"/>
          <p14:tracePt t="17554" x="11555413" y="4037013"/>
          <p14:tracePt t="17562" x="11545888" y="4019550"/>
          <p14:tracePt t="17571" x="11537950" y="4002088"/>
          <p14:tracePt t="17579" x="11520488" y="3968750"/>
          <p14:tracePt t="17587" x="11503025" y="3935413"/>
          <p14:tracePt t="17596" x="11495088" y="3908425"/>
          <p14:tracePt t="17603" x="11477625" y="3875088"/>
          <p14:tracePt t="17610" x="11461750" y="3824288"/>
          <p14:tracePt t="17618" x="11461750" y="3798888"/>
          <p14:tracePt t="17626" x="11452225" y="3763963"/>
          <p14:tracePt t="17635" x="11436350" y="3730625"/>
          <p14:tracePt t="17644" x="11436350" y="3705225"/>
          <p14:tracePt t="17651" x="11436350" y="3662363"/>
          <p14:tracePt t="17658" x="11426825" y="3619500"/>
          <p14:tracePt t="17666" x="11418888" y="3568700"/>
          <p14:tracePt t="17675" x="11418888" y="3502025"/>
          <p14:tracePt t="17683" x="11410950" y="3449638"/>
          <p14:tracePt t="17691" x="11393488" y="3408363"/>
          <p14:tracePt t="17700" x="11376025" y="3355975"/>
          <p14:tracePt t="17708" x="11368088" y="3314700"/>
          <p14:tracePt t="17715" x="11360150" y="3279775"/>
          <p14:tracePt t="17723" x="11360150" y="3254375"/>
          <p14:tracePt t="17731" x="11342688" y="3221038"/>
          <p14:tracePt t="17739" x="11333163" y="3195638"/>
          <p14:tracePt t="17747" x="11333163" y="3186113"/>
          <p14:tracePt t="17755" x="11333163" y="3170238"/>
          <p14:tracePt t="17763" x="11333163" y="3152775"/>
          <p14:tracePt t="17770" x="11333163" y="3144838"/>
          <p14:tracePt t="17778" x="11333163" y="3135313"/>
          <p14:tracePt t="17786" x="11325225" y="3119438"/>
          <p14:tracePt t="17796" x="11325225" y="3109913"/>
          <p14:tracePt t="17805" x="11325225" y="3101975"/>
          <p14:tracePt t="17818" x="11325225" y="3094038"/>
          <p14:tracePt t="17834" x="11307763" y="3076575"/>
          <p14:tracePt t="17882" x="11307763" y="3067050"/>
          <p14:tracePt t="17907" x="11307763" y="3059113"/>
          <p14:tracePt t="17923" x="11307763" y="3051175"/>
          <p14:tracePt t="17955" x="11317288" y="3041650"/>
          <p14:tracePt t="18003" x="11317288" y="3033713"/>
          <p14:tracePt t="18012" x="11291888" y="3033713"/>
          <p14:tracePt t="18020" x="11249025" y="3033713"/>
          <p14:tracePt t="18027" x="11172825" y="3008313"/>
          <p14:tracePt t="18034" x="11112500" y="3008313"/>
          <p14:tracePt t="18042" x="11044238" y="3008313"/>
          <p14:tracePt t="18051" x="10942638" y="3008313"/>
          <p14:tracePt t="18060" x="10841038" y="3016250"/>
          <p14:tracePt t="18068" x="10714038" y="3051175"/>
          <p14:tracePt t="18075" x="10585450" y="3084513"/>
          <p14:tracePt t="18082" x="10442575" y="3135313"/>
          <p14:tracePt t="18090" x="10271125" y="3211513"/>
          <p14:tracePt t="18098" x="10144125" y="3271838"/>
          <p14:tracePt t="18107" x="9948863" y="3355975"/>
          <p14:tracePt t="18114" x="9829800" y="3416300"/>
          <p14:tracePt t="18124" x="9728200" y="3475038"/>
          <p14:tracePt t="18131" x="9652000" y="3535363"/>
          <p14:tracePt t="18138" x="9540875" y="3586163"/>
          <p14:tracePt t="18146" x="9490075" y="3629025"/>
          <p14:tracePt t="18155" x="9447213" y="3646488"/>
          <p14:tracePt t="18163" x="9421813" y="3662363"/>
          <p14:tracePt t="18172" x="9413875" y="3671888"/>
          <p14:tracePt t="18179" x="9413875" y="3679825"/>
          <p14:tracePt t="18210" x="9490075" y="3679825"/>
          <p14:tracePt t="18218" x="9601200" y="3679825"/>
          <p14:tracePt t="18228" x="9702800" y="3679825"/>
          <p14:tracePt t="18235" x="9829800" y="3679825"/>
          <p14:tracePt t="18242" x="9940925" y="3679825"/>
          <p14:tracePt t="18250" x="10042525" y="3679825"/>
          <p14:tracePt t="18259" x="10110788" y="3679825"/>
          <p14:tracePt t="18267" x="10153650" y="3705225"/>
          <p14:tracePt t="18299" x="10153650" y="3722688"/>
          <p14:tracePt t="18306" x="10144125" y="3738563"/>
          <p14:tracePt t="18316" x="10093325" y="3748088"/>
          <p14:tracePt t="18324" x="10034588" y="3781425"/>
          <p14:tracePt t="18333" x="9974263" y="3806825"/>
          <p14:tracePt t="18339" x="9906000" y="3832225"/>
          <p14:tracePt t="18346" x="9847263" y="3857625"/>
          <p14:tracePt t="18354" x="9796463" y="3883025"/>
          <p14:tracePt t="18363" x="9745663" y="3925888"/>
          <p14:tracePt t="18371" x="9720263" y="3943350"/>
          <p14:tracePt t="18380" x="9702800" y="3960813"/>
          <p14:tracePt t="18388" x="9702800" y="3968750"/>
          <p14:tracePt t="18395" x="9685338" y="3986213"/>
          <p14:tracePt t="18411" x="9685338" y="4002088"/>
          <p14:tracePt t="18443" x="9685338" y="4011613"/>
          <p14:tracePt t="18451" x="9685338" y="4019550"/>
          <p14:tracePt t="18467" x="9685338" y="4027488"/>
          <p14:tracePt t="18475" x="9685338" y="4044950"/>
          <p14:tracePt t="18491" x="9685338" y="4052888"/>
          <p14:tracePt t="18506" x="9685338" y="4062413"/>
          <p14:tracePt t="18514" x="9685338" y="4070350"/>
          <p14:tracePt t="18522" x="9685338" y="4079875"/>
          <p14:tracePt t="18540" x="9685338" y="4095750"/>
          <p14:tracePt t="18555" x="9685338" y="4105275"/>
          <p14:tracePt t="18578" x="9685338" y="4113213"/>
          <p14:tracePt t="18586" x="9685338" y="4130675"/>
          <p14:tracePt t="18610" x="9685338" y="4138613"/>
          <p14:tracePt t="18627" x="9685338" y="4146550"/>
          <p14:tracePt t="18635" x="9685338" y="4156075"/>
          <p14:tracePt t="18644" x="9685338" y="4164013"/>
          <p14:tracePt t="18652" x="9685338" y="4171950"/>
          <p14:tracePt t="18658" x="9677400" y="4171950"/>
          <p14:tracePt t="18675" x="9677400" y="4189413"/>
          <p14:tracePt t="18683" x="9677400" y="4197350"/>
          <p14:tracePt t="18722" x="9677400" y="4206875"/>
          <p14:tracePt t="20523" x="9652000" y="4214813"/>
          <p14:tracePt t="20531" x="9583738" y="4214813"/>
          <p14:tracePt t="20540" x="9515475" y="4232275"/>
          <p14:tracePt t="20548" x="9439275" y="4232275"/>
          <p14:tracePt t="20554" x="9353550" y="4232275"/>
          <p14:tracePt t="20562" x="9294813" y="4232275"/>
          <p14:tracePt t="20571" x="9201150" y="4232275"/>
          <p14:tracePt t="20579" x="9117013" y="4232275"/>
          <p14:tracePt t="20587" x="8997950" y="4224338"/>
          <p14:tracePt t="20596" x="8861425" y="4206875"/>
          <p14:tracePt t="20603" x="8724900" y="4181475"/>
          <p14:tracePt t="20611" x="8615363" y="4164013"/>
          <p14:tracePt t="20618" x="8539163" y="4138613"/>
          <p14:tracePt t="20626" x="8488363" y="4121150"/>
          <p14:tracePt t="20635" x="8470900" y="4121150"/>
          <p14:tracePt t="20644" x="8462963" y="4113213"/>
          <p14:tracePt t="20914" x="8453438" y="4113213"/>
          <p14:tracePt t="20923" x="8453438" y="4095750"/>
          <p14:tracePt t="20930" x="8453438" y="4044950"/>
          <p14:tracePt t="20938" x="8445500" y="3994150"/>
          <p14:tracePt t="20947" x="8428038" y="3925888"/>
          <p14:tracePt t="20956" x="8420100" y="3892550"/>
          <p14:tracePt t="20965" x="8385175" y="3798888"/>
          <p14:tracePt t="20971" x="8351838" y="3748088"/>
          <p14:tracePt t="20978" x="8308975" y="3671888"/>
          <p14:tracePt t="20986" x="8250238" y="3586163"/>
          <p14:tracePt t="20995" x="8207375" y="3517900"/>
          <p14:tracePt t="21003" x="8147050" y="3467100"/>
          <p14:tracePt t="21013" x="8054975" y="3382963"/>
          <p14:tracePt t="21020" x="7977188" y="3314700"/>
          <p14:tracePt t="21027" x="7935913" y="3279775"/>
          <p14:tracePt t="21034" x="7867650" y="3221038"/>
          <p14:tracePt t="21043" x="7850188" y="3186113"/>
          <p14:tracePt t="21051" x="7832725" y="3160713"/>
          <p14:tracePt t="21060" x="7816850" y="3127375"/>
          <p14:tracePt t="21068" x="7816850" y="3119438"/>
          <p14:tracePt t="21075" x="7799388" y="3101975"/>
          <p14:tracePt t="21083" x="7781925" y="3084513"/>
          <p14:tracePt t="21090" x="7766050" y="3067050"/>
          <p14:tracePt t="21107" x="7756525" y="3067050"/>
          <p14:tracePt t="21116" x="7731125" y="3059113"/>
          <p14:tracePt t="21124" x="7723188" y="3059113"/>
          <p14:tracePt t="21131" x="7697788" y="3059113"/>
          <p14:tracePt t="21138" x="7688263" y="3059113"/>
          <p14:tracePt t="21146" x="7654925" y="3059113"/>
          <p14:tracePt t="21155" x="7621588" y="3059113"/>
          <p14:tracePt t="21164" x="7596188" y="3059113"/>
          <p14:tracePt t="21172" x="7570788" y="3059113"/>
          <p14:tracePt t="21179" x="7527925" y="3059113"/>
          <p14:tracePt t="21187" x="7502525" y="3059113"/>
          <p14:tracePt t="21194" x="7485063" y="3059113"/>
          <p14:tracePt t="21202" x="7467600" y="3051175"/>
          <p14:tracePt t="21211" x="7451725" y="3051175"/>
          <p14:tracePt t="21219" x="7434263" y="3041650"/>
          <p14:tracePt t="21228" x="7426325" y="3041650"/>
          <p14:tracePt t="21234" x="7416800" y="3033713"/>
          <p14:tracePt t="21243" x="7400925" y="3033713"/>
          <p14:tracePt t="21250" x="7383463" y="3025775"/>
          <p14:tracePt t="21267" x="7358063" y="3025775"/>
          <p14:tracePt t="21275" x="7332663" y="3008313"/>
          <p14:tracePt t="21290" x="7315200" y="3008313"/>
          <p14:tracePt t="21298" x="7307263" y="3000375"/>
          <p14:tracePt t="21315" x="7281863" y="3000375"/>
          <p14:tracePt t="21332" x="7272338" y="3000375"/>
          <p14:tracePt t="21339" x="7264400" y="2990850"/>
          <p14:tracePt t="21347" x="7256463" y="2990850"/>
          <p14:tracePt t="21354" x="7239000" y="2982913"/>
          <p14:tracePt t="21363" x="7213600" y="2965450"/>
          <p14:tracePt t="21371" x="7196138" y="2957513"/>
          <p14:tracePt t="21380" x="7170738" y="2957513"/>
          <p14:tracePt t="21388" x="7137400" y="2940050"/>
          <p14:tracePt t="21394" x="7112000" y="2932113"/>
          <p14:tracePt t="21402" x="7077075" y="2914650"/>
          <p14:tracePt t="21411" x="7034213" y="2914650"/>
          <p14:tracePt t="21419" x="6983413" y="2881313"/>
          <p14:tracePt t="21426" x="6942138" y="2871788"/>
          <p14:tracePt t="21437" x="6881813" y="2863850"/>
          <p14:tracePt t="21443" x="6831013" y="2846388"/>
          <p14:tracePt t="21451" x="6797675" y="2838450"/>
          <p14:tracePt t="21458" x="6754813" y="2830513"/>
          <p14:tracePt t="21466" x="6694488" y="2830513"/>
          <p14:tracePt t="21475" x="6635750" y="2813050"/>
          <p14:tracePt t="21484" x="6559550" y="2795588"/>
          <p14:tracePt t="21492" x="6499225" y="2787650"/>
          <p14:tracePt t="21498" x="6415088" y="2787650"/>
          <p14:tracePt t="21506" x="6346825" y="2787650"/>
          <p14:tracePt t="21515" x="6245225" y="2770188"/>
          <p14:tracePt t="21523" x="6184900" y="2770188"/>
          <p14:tracePt t="21532" x="6126163" y="2770188"/>
          <p14:tracePt t="21541" x="6100763" y="2770188"/>
          <p14:tracePt t="21548" x="6065838" y="2770188"/>
          <p14:tracePt t="21555" x="6032500" y="2770188"/>
          <p14:tracePt t="21562" x="6007100" y="2770188"/>
          <p14:tracePt t="21571" x="5989638" y="2770188"/>
          <p14:tracePt t="21580" x="5956300" y="2778125"/>
          <p14:tracePt t="21587" x="5930900" y="2787650"/>
          <p14:tracePt t="21596" x="5888038" y="2805113"/>
          <p14:tracePt t="21603" x="5819775" y="2846388"/>
          <p14:tracePt t="21610" x="5776913" y="2871788"/>
          <p14:tracePt t="21618" x="5700713" y="2897188"/>
          <p14:tracePt t="21627" x="5624513" y="2932113"/>
          <p14:tracePt t="21635" x="5548313" y="2957513"/>
          <p14:tracePt t="21643" x="5480050" y="3000375"/>
          <p14:tracePt t="21652" x="5421313" y="3016250"/>
          <p14:tracePt t="21659" x="5335588" y="3051175"/>
          <p14:tracePt t="21666" x="5259388" y="3084513"/>
          <p14:tracePt t="21674" x="5208588" y="3119438"/>
          <p14:tracePt t="21682" x="5132388" y="3144838"/>
          <p14:tracePt t="21692" x="5106988" y="3160713"/>
          <p14:tracePt t="21700" x="5046663" y="3203575"/>
          <p14:tracePt t="21707" x="5013325" y="3221038"/>
          <p14:tracePt t="21714" x="4962525" y="3246438"/>
          <p14:tracePt t="21722" x="4902200" y="3279775"/>
          <p14:tracePt t="21731" x="4868863" y="3305175"/>
          <p14:tracePt t="21739" x="4826000" y="3330575"/>
          <p14:tracePt t="21747" x="4791075" y="3365500"/>
          <p14:tracePt t="21755" x="4757738" y="3390900"/>
          <p14:tracePt t="21763" x="4714875" y="3441700"/>
          <p14:tracePt t="21770" x="4689475" y="3459163"/>
          <p14:tracePt t="21778" x="4664075" y="3484563"/>
          <p14:tracePt t="21787" x="4638675" y="3517900"/>
          <p14:tracePt t="21795" x="4621213" y="3535363"/>
          <p14:tracePt t="21803" x="4595813" y="3578225"/>
          <p14:tracePt t="21812" x="4587875" y="3611563"/>
          <p14:tracePt t="21818" x="4570413" y="3662363"/>
          <p14:tracePt t="21826" x="4554538" y="3697288"/>
          <p14:tracePt t="21834" x="4529138" y="3748088"/>
          <p14:tracePt t="21843" x="4511675" y="3790950"/>
          <p14:tracePt t="21852" x="4511675" y="3849688"/>
          <p14:tracePt t="21860" x="4503738" y="3908425"/>
          <p14:tracePt t="21867" x="4494213" y="3986213"/>
          <p14:tracePt t="21874" x="4494213" y="4027488"/>
          <p14:tracePt t="21882" x="4494213" y="4087813"/>
          <p14:tracePt t="21891" x="4494213" y="4113213"/>
          <p14:tracePt t="21899" x="4494213" y="4171950"/>
          <p14:tracePt t="21907" x="4494213" y="4214813"/>
          <p14:tracePt t="21915" x="4494213" y="4257675"/>
          <p14:tracePt t="21922" x="4494213" y="4300538"/>
          <p14:tracePt t="21930" x="4494213" y="4341813"/>
          <p14:tracePt t="21938" x="4494213" y="4384675"/>
          <p14:tracePt t="21946" x="4494213" y="4419600"/>
          <p14:tracePt t="21957" x="4494213" y="4460875"/>
          <p14:tracePt t="21964" x="4511675" y="4495800"/>
          <p14:tracePt t="21972" x="4519613" y="4529138"/>
          <p14:tracePt t="21978" x="4529138" y="4579938"/>
          <p14:tracePt t="21986" x="4545013" y="4614863"/>
          <p14:tracePt t="21994" x="4562475" y="4648200"/>
          <p14:tracePt t="22003" x="4595813" y="4708525"/>
          <p14:tracePt t="22013" x="4605338" y="4733925"/>
          <p14:tracePt t="22019" x="4613275" y="4759325"/>
          <p14:tracePt t="22026" x="4638675" y="4818063"/>
          <p14:tracePt t="22034" x="4656138" y="4852988"/>
          <p14:tracePt t="22043" x="4664075" y="4886325"/>
          <p14:tracePt t="22052" x="4699000" y="4929188"/>
          <p14:tracePt t="22060" x="4740275" y="4997450"/>
          <p14:tracePt t="22068" x="4765675" y="5030788"/>
          <p14:tracePt t="22076" x="4818063" y="5099050"/>
          <p14:tracePt t="22083" x="4851400" y="5132388"/>
          <p14:tracePt t="22091" x="4910138" y="5192713"/>
          <p14:tracePt t="22099" x="4978400" y="5251450"/>
          <p14:tracePt t="22107" x="5046663" y="5311775"/>
          <p14:tracePt t="22117" x="5106988" y="5362575"/>
          <p14:tracePt t="22123" x="5173663" y="5421313"/>
          <p14:tracePt t="22131" x="5267325" y="5472113"/>
          <p14:tracePt t="22139" x="5327650" y="5514975"/>
          <p14:tracePt t="22146" x="5403850" y="5575300"/>
          <p14:tracePt t="22154" x="5480050" y="5616575"/>
          <p14:tracePt t="22164" x="5556250" y="5651500"/>
          <p14:tracePt t="22172" x="5624513" y="5676900"/>
          <p14:tracePt t="22179" x="5700713" y="5702300"/>
          <p14:tracePt t="22186" x="5761038" y="5735638"/>
          <p14:tracePt t="22194" x="5819775" y="5753100"/>
          <p14:tracePt t="22203" x="5880100" y="5788025"/>
          <p14:tracePt t="22211" x="5956300" y="5795963"/>
          <p14:tracePt t="22220" x="6015038" y="5803900"/>
          <p14:tracePt t="22228" x="6083300" y="5803900"/>
          <p14:tracePt t="22235" x="6159500" y="5803900"/>
          <p14:tracePt t="22242" x="6245225" y="5803900"/>
          <p14:tracePt t="22250" x="6311900" y="5803900"/>
          <p14:tracePt t="22258" x="6389688" y="5803900"/>
          <p14:tracePt t="22267" x="6473825" y="5803900"/>
          <p14:tracePt t="22275" x="6542088" y="5803900"/>
          <p14:tracePt t="22284" x="6610350" y="5770563"/>
          <p14:tracePt t="22291" x="6678613" y="5761038"/>
          <p14:tracePt t="22298" x="6745288" y="5719763"/>
          <p14:tracePt t="22306" x="6788150" y="5710238"/>
          <p14:tracePt t="22315" x="6864350" y="5668963"/>
          <p14:tracePt t="22324" x="6942138" y="5659438"/>
          <p14:tracePt t="22332" x="7000875" y="5608638"/>
          <p14:tracePt t="22339" x="7069138" y="5591175"/>
          <p14:tracePt t="22347" x="7127875" y="5549900"/>
          <p14:tracePt t="22355" x="7221538" y="5489575"/>
          <p14:tracePt t="22362" x="7297738" y="5446713"/>
          <p14:tracePt t="22371" x="7358063" y="5421313"/>
          <p14:tracePt t="22380" x="7426325" y="5370513"/>
          <p14:tracePt t="22387" x="7485063" y="5327650"/>
          <p14:tracePt t="22395" x="7510463" y="5311775"/>
          <p14:tracePt t="22402" x="7553325" y="5276850"/>
          <p14:tracePt t="22410" x="7586663" y="5226050"/>
          <p14:tracePt t="22419" x="7612063" y="5192713"/>
          <p14:tracePt t="22426" x="7637463" y="5132388"/>
          <p14:tracePt t="22436" x="7646988" y="5056188"/>
          <p14:tracePt t="22444" x="7680325" y="4972050"/>
          <p14:tracePt t="22450" x="7680325" y="4868863"/>
          <p14:tracePt t="22458" x="7697788" y="4767263"/>
          <p14:tracePt t="22466" x="7705725" y="4683125"/>
          <p14:tracePt t="22475" x="7715250" y="4597400"/>
          <p14:tracePt t="22484" x="7748588" y="4478338"/>
          <p14:tracePt t="22493" x="7748588" y="4384675"/>
          <p14:tracePt t="22499" x="7773988" y="4265613"/>
          <p14:tracePt t="22506" x="7773988" y="4164013"/>
          <p14:tracePt t="22514" x="7773988" y="4052888"/>
          <p14:tracePt t="22523" x="7773988" y="3908425"/>
          <p14:tracePt t="22532" x="7773988" y="3798888"/>
          <p14:tracePt t="22541" x="7773988" y="3662363"/>
          <p14:tracePt t="22548" x="7773988" y="3535363"/>
          <p14:tracePt t="22555" x="7731125" y="3398838"/>
          <p14:tracePt t="22562" x="7672388" y="3271838"/>
          <p14:tracePt t="22572" x="7604125" y="3152775"/>
          <p14:tracePt t="22579" x="7561263" y="3059113"/>
          <p14:tracePt t="22588" x="7518400" y="2982913"/>
          <p14:tracePt t="22596" x="7485063" y="2932113"/>
          <p14:tracePt t="22602" x="7451725" y="2897188"/>
          <p14:tracePt t="22610" x="7391400" y="2846388"/>
          <p14:tracePt t="22618" x="7340600" y="2795588"/>
          <p14:tracePt t="22626" x="7289800" y="2752725"/>
          <p14:tracePt t="22636" x="7256463" y="2727325"/>
          <p14:tracePt t="22645" x="7196138" y="2693988"/>
          <p14:tracePt t="22651" x="7112000" y="2651125"/>
          <p14:tracePt t="22659" x="7043738" y="2625725"/>
          <p14:tracePt t="22666" x="6924675" y="2600325"/>
          <p14:tracePt t="22675" x="6813550" y="2582863"/>
          <p14:tracePt t="22683" x="6635750" y="2582863"/>
          <p14:tracePt t="22692" x="6499225" y="2582863"/>
          <p14:tracePt t="22700" x="6329363" y="2582863"/>
          <p14:tracePt t="22707" x="6151563" y="2582863"/>
          <p14:tracePt t="22715" x="5997575" y="2582863"/>
          <p14:tracePt t="22723" x="5811838" y="2625725"/>
          <p14:tracePt t="22731" x="5632450" y="2676525"/>
          <p14:tracePt t="22739" x="5462588" y="2736850"/>
          <p14:tracePt t="22747" x="5276850" y="2805113"/>
          <p14:tracePt t="22755" x="5122863" y="2871788"/>
          <p14:tracePt t="22762" x="5003800" y="2932113"/>
          <p14:tracePt t="22770" x="4851400" y="2990850"/>
          <p14:tracePt t="22778" x="4732338" y="3051175"/>
          <p14:tracePt t="22786" x="4613275" y="3109913"/>
          <p14:tracePt t="22795" x="4486275" y="3152775"/>
          <p14:tracePt t="22804" x="4367213" y="3186113"/>
          <p14:tracePt t="22811" x="4248150" y="3228975"/>
          <p14:tracePt t="22818" x="4154488" y="3246438"/>
          <p14:tracePt t="22826" x="4052888" y="3271838"/>
          <p14:tracePt t="22834" x="3976688" y="3279775"/>
          <p14:tracePt t="22843" x="3890963" y="3279775"/>
          <p14:tracePt t="22852" x="3822700" y="3279775"/>
          <p14:tracePt t="22860" x="3721100" y="3279775"/>
          <p14:tracePt t="22868" x="3644900" y="3279775"/>
          <p14:tracePt t="22874" x="3551238" y="3279775"/>
          <p14:tracePt t="22883" x="3475038" y="3279775"/>
          <p14:tracePt t="22891" x="3406775" y="3279775"/>
          <p14:tracePt t="22901" x="3363913" y="3279775"/>
          <p14:tracePt t="22908" x="3305175" y="3271838"/>
          <p14:tracePt t="22916" x="3254375" y="3271838"/>
          <p14:tracePt t="22922" x="3228975" y="3271838"/>
          <p14:tracePt t="22930" x="3186113" y="3263900"/>
          <p14:tracePt t="22939" x="3160713" y="3263900"/>
          <p14:tracePt t="22947" x="3127375" y="3263900"/>
          <p14:tracePt t="22956" x="3092450" y="3263900"/>
          <p14:tracePt t="22964" x="3041650" y="3263900"/>
          <p14:tracePt t="22971" x="2998788" y="3263900"/>
          <p14:tracePt t="22978" x="2930525" y="3263900"/>
          <p14:tracePt t="22986" x="2871788" y="3263900"/>
          <p14:tracePt t="22994" x="2811463" y="3263900"/>
          <p14:tracePt t="23004" x="2778125" y="3263900"/>
          <p14:tracePt t="23012" x="2735263" y="3263900"/>
          <p14:tracePt t="23020" x="2727325" y="3263900"/>
          <p14:tracePt t="23027" x="2693988" y="3263900"/>
          <p14:tracePt t="23034" x="2676525" y="3279775"/>
          <p14:tracePt t="23042" x="2651125" y="3279775"/>
          <p14:tracePt t="23051" x="2625725" y="3279775"/>
          <p14:tracePt t="23060" x="2590800" y="3279775"/>
          <p14:tracePt t="23068" x="2532063" y="3289300"/>
          <p14:tracePt t="23075" x="2438400" y="3289300"/>
          <p14:tracePt t="23083" x="2352675" y="3289300"/>
          <p14:tracePt t="23090" x="2251075" y="3289300"/>
          <p14:tracePt t="23099" x="2141538" y="3289300"/>
          <p14:tracePt t="23107" x="2012950" y="3289300"/>
          <p14:tracePt t="23117" x="1903413" y="3289300"/>
          <p14:tracePt t="23123" x="1741488" y="3289300"/>
          <p14:tracePt t="23130" x="1631950" y="3289300"/>
          <p14:tracePt t="23138" x="1520825" y="3289300"/>
          <p14:tracePt t="23146" x="1444625" y="3289300"/>
          <p14:tracePt t="23155" x="1350963" y="3289300"/>
          <p14:tracePt t="23165" x="1308100" y="3289300"/>
          <p14:tracePt t="23172" x="1249363" y="3289300"/>
          <p14:tracePt t="23179" x="1173163" y="3289300"/>
          <p14:tracePt t="23187" x="1130300" y="3289300"/>
          <p14:tracePt t="23194" x="1079500" y="3289300"/>
          <p14:tracePt t="23203" x="1019175" y="3289300"/>
          <p14:tracePt t="23211" x="976313" y="3289300"/>
          <p14:tracePt t="23220" x="917575" y="3289300"/>
          <p14:tracePt t="23227" x="874713" y="3289300"/>
          <p14:tracePt t="23235" x="841375" y="3289300"/>
          <p14:tracePt t="23242" x="806450" y="3289300"/>
          <p14:tracePt t="23250" x="798513" y="3289300"/>
          <p14:tracePt t="23298" x="806450" y="3289300"/>
          <p14:tracePt t="23306" x="849313" y="3297238"/>
          <p14:tracePt t="23315" x="900113" y="3314700"/>
          <p14:tracePt t="23323" x="935038" y="3314700"/>
          <p14:tracePt t="23331" x="985838" y="3322638"/>
          <p14:tracePt t="23339" x="1062038" y="3348038"/>
          <p14:tracePt t="23346" x="1147763" y="3365500"/>
          <p14:tracePt t="23354" x="1257300" y="3365500"/>
          <p14:tracePt t="23362" x="1401763" y="3390900"/>
          <p14:tracePt t="23371" x="1554163" y="3390900"/>
          <p14:tracePt t="23380" x="1708150" y="3390900"/>
          <p14:tracePt t="23387" x="1852613" y="3390900"/>
          <p14:tracePt t="23395" x="1962150" y="3390900"/>
          <p14:tracePt t="23402" x="2065338" y="3398838"/>
          <p14:tracePt t="23411" x="2132013" y="3398838"/>
          <p14:tracePt t="23419" x="2208213" y="3398838"/>
          <p14:tracePt t="23426" x="2268538" y="3398838"/>
          <p14:tracePt t="23437" x="2319338" y="3398838"/>
          <p14:tracePt t="23444" x="2370138" y="3398838"/>
          <p14:tracePt t="23450" x="2395538" y="3398838"/>
          <p14:tracePt t="23458" x="2413000" y="3398838"/>
          <p14:tracePt t="23467" x="2446338" y="3398838"/>
          <p14:tracePt t="23475" x="2471738" y="3398838"/>
          <p14:tracePt t="23484" x="2514600" y="3398838"/>
          <p14:tracePt t="23493" x="2565400" y="3398838"/>
          <p14:tracePt t="23499" x="2608263" y="3398838"/>
          <p14:tracePt t="23506" x="2668588" y="3398838"/>
          <p14:tracePt t="23514" x="2693988" y="3398838"/>
          <p14:tracePt t="23523" x="2727325" y="3398838"/>
          <p14:tracePt t="23531" x="2744788" y="3398838"/>
          <p14:tracePt t="23602" x="2727325" y="3398838"/>
          <p14:tracePt t="23611" x="2659063" y="3398838"/>
          <p14:tracePt t="23618" x="2574925" y="3398838"/>
          <p14:tracePt t="23627" x="2481263" y="3398838"/>
          <p14:tracePt t="23635" x="2352675" y="3398838"/>
          <p14:tracePt t="23644" x="2192338" y="3398838"/>
          <p14:tracePt t="23651" x="2022475" y="3398838"/>
          <p14:tracePt t="23658" x="1868488" y="3398838"/>
          <p14:tracePt t="23666" x="1716088" y="3398838"/>
          <p14:tracePt t="23675" x="1571625" y="3398838"/>
          <p14:tracePt t="23683" x="1462088" y="3398838"/>
          <p14:tracePt t="23692" x="1419225" y="3398838"/>
          <p14:tracePt t="23699" x="1393825" y="3398838"/>
          <p14:tracePt t="23731" x="1384300" y="3408363"/>
          <p14:tracePt t="23739" x="1384300" y="3416300"/>
          <p14:tracePt t="23756" x="1409700" y="3424238"/>
          <p14:tracePt t="23763" x="1470025" y="3433763"/>
          <p14:tracePt t="23770" x="1528763" y="3433763"/>
          <p14:tracePt t="23778" x="1589088" y="3433763"/>
          <p14:tracePt t="23787" x="1631950" y="3459163"/>
          <p14:tracePt t="23795" x="1716088" y="3467100"/>
          <p14:tracePt t="23804" x="1817688" y="3467100"/>
          <p14:tracePt t="23812" x="1946275" y="3467100"/>
          <p14:tracePt t="23818" x="2055813" y="3467100"/>
          <p14:tracePt t="23826" x="2200275" y="3467100"/>
          <p14:tracePt t="23835" x="2352675" y="3467100"/>
          <p14:tracePt t="23843" x="2497138" y="3475038"/>
          <p14:tracePt t="23852" x="2651125" y="3475038"/>
          <p14:tracePt t="23860" x="2803525" y="3475038"/>
          <p14:tracePt t="23867" x="2973388" y="3475038"/>
          <p14:tracePt t="23874" x="3160713" y="3492500"/>
          <p14:tracePt t="23882" x="3348038" y="3517900"/>
          <p14:tracePt t="23891" x="3500438" y="3517900"/>
          <p14:tracePt t="23899" x="3695700" y="3535363"/>
          <p14:tracePt t="23908" x="3941763" y="3543300"/>
          <p14:tracePt t="23916" x="4121150" y="3560763"/>
          <p14:tracePt t="23922" x="4349750" y="3560763"/>
          <p14:tracePt t="23930" x="4529138" y="3560763"/>
          <p14:tracePt t="23938" x="4732338" y="3560763"/>
          <p14:tracePt t="23947" x="4962525" y="3560763"/>
          <p14:tracePt t="23956" x="5165725" y="3560763"/>
          <p14:tracePt t="23964" x="5343525" y="3560763"/>
          <p14:tracePt t="23971" x="5497513" y="3560763"/>
          <p14:tracePt t="23978" x="5624513" y="3560763"/>
          <p14:tracePt t="23986" x="5735638" y="3560763"/>
          <p14:tracePt t="23995" x="5827713" y="3560763"/>
          <p14:tracePt t="24003" x="5895975" y="3527425"/>
          <p14:tracePt t="24011" x="5946775" y="3509963"/>
          <p14:tracePt t="24020" x="5997575" y="3484563"/>
          <p14:tracePt t="24027" x="6040438" y="3467100"/>
          <p14:tracePt t="24034" x="6091238" y="3459163"/>
          <p14:tracePt t="24042" x="6142038" y="3424238"/>
          <p14:tracePt t="24051" x="6184900" y="3408363"/>
          <p14:tracePt t="24060" x="6235700" y="3390900"/>
          <p14:tracePt t="24068" x="6270625" y="3365500"/>
          <p14:tracePt t="24075" x="6286500" y="3348038"/>
          <p14:tracePt t="24083" x="6303963" y="3330575"/>
          <p14:tracePt t="24090" x="6321425" y="3322638"/>
          <p14:tracePt t="24099" x="6321425" y="3314700"/>
          <p14:tracePt t="24106" x="6329363" y="3297238"/>
          <p14:tracePt t="24116" x="6329363" y="3279775"/>
          <p14:tracePt t="24124" x="6329363" y="3271838"/>
          <p14:tracePt t="24131" x="6329363" y="3263900"/>
          <p14:tracePt t="24138" x="6329363" y="3246438"/>
          <p14:tracePt t="24146" x="6329363" y="3238500"/>
          <p14:tracePt t="24155" x="6329363" y="3228975"/>
          <p14:tracePt t="24164" x="6329363" y="3221038"/>
          <p14:tracePt t="24172" x="6329363" y="3203575"/>
          <p14:tracePt t="24187" x="6329363" y="3186113"/>
          <p14:tracePt t="24203" x="6329363" y="3170238"/>
          <p14:tracePt t="24211" x="6321425" y="3160713"/>
          <p14:tracePt t="24220" x="6303963" y="3152775"/>
          <p14:tracePt t="24228" x="6261100" y="3135313"/>
          <p14:tracePt t="24235" x="6235700" y="3127375"/>
          <p14:tracePt t="24243" x="6219825" y="3119438"/>
          <p14:tracePt t="24250" x="6202363" y="3119438"/>
          <p14:tracePt t="24258" x="6194425" y="3119438"/>
          <p14:tracePt t="24275" x="6176963" y="3119438"/>
          <p14:tracePt t="24283" x="6167438" y="3119438"/>
          <p14:tracePt t="24290" x="6151563" y="3119438"/>
          <p14:tracePt t="24298" x="6126163" y="3119438"/>
          <p14:tracePt t="24306" x="6091238" y="3119438"/>
          <p14:tracePt t="24315" x="6049963" y="3119438"/>
          <p14:tracePt t="24324" x="6007100" y="3119438"/>
          <p14:tracePt t="24333" x="5964238" y="3119438"/>
          <p14:tracePt t="24339" x="5905500" y="3119438"/>
          <p14:tracePt t="24346" x="5845175" y="3119438"/>
          <p14:tracePt t="24354" x="5776913" y="3119438"/>
          <p14:tracePt t="24363" x="5718175" y="3119438"/>
          <p14:tracePt t="24371" x="5657850" y="3119438"/>
          <p14:tracePt t="24379" x="5616575" y="3119438"/>
          <p14:tracePt t="24388" x="5565775" y="3119438"/>
          <p14:tracePt t="24395" x="5522913" y="3144838"/>
          <p14:tracePt t="24402" x="5454650" y="3170238"/>
          <p14:tracePt t="24411" x="5421313" y="3186113"/>
          <p14:tracePt t="24419" x="5378450" y="3203575"/>
          <p14:tracePt t="24427" x="5310188" y="3246438"/>
          <p14:tracePt t="24437" x="5259388" y="3263900"/>
          <p14:tracePt t="24443" x="5216525" y="3297238"/>
          <p14:tracePt t="24451" x="5165725" y="3314700"/>
          <p14:tracePt t="24458" x="5114925" y="3365500"/>
          <p14:tracePt t="24466" x="5072063" y="3408363"/>
          <p14:tracePt t="24475" x="5013325" y="3449638"/>
          <p14:tracePt t="24484" x="4987925" y="3484563"/>
          <p14:tracePt t="24491" x="4962525" y="3535363"/>
          <p14:tracePt t="24499" x="4935538" y="3594100"/>
          <p14:tracePt t="24506" x="4935538" y="3619500"/>
          <p14:tracePt t="24514" x="4927600" y="3671888"/>
          <p14:tracePt t="24523" x="4919663" y="3705225"/>
          <p14:tracePt t="24532" x="4919663" y="3763963"/>
          <p14:tracePt t="24541" x="4902200" y="3824288"/>
          <p14:tracePt t="24547" x="4902200" y="3867150"/>
          <p14:tracePt t="24554" x="4902200" y="3925888"/>
          <p14:tracePt t="24562" x="4902200" y="3960813"/>
          <p14:tracePt t="24571" x="4902200" y="3986213"/>
          <p14:tracePt t="24579" x="4902200" y="4019550"/>
          <p14:tracePt t="24587" x="4902200" y="4044950"/>
          <p14:tracePt t="24596" x="4902200" y="4079875"/>
          <p14:tracePt t="24603" x="4919663" y="4095750"/>
          <p14:tracePt t="24610" x="4919663" y="4121150"/>
          <p14:tracePt t="24618" x="4927600" y="4146550"/>
          <p14:tracePt t="24627" x="4935538" y="4181475"/>
          <p14:tracePt t="24636" x="4945063" y="4224338"/>
          <p14:tracePt t="24644" x="4970463" y="4257675"/>
          <p14:tracePt t="24651" x="4978400" y="4291013"/>
          <p14:tracePt t="24658" x="5029200" y="4384675"/>
          <p14:tracePt t="24666" x="5038725" y="4419600"/>
          <p14:tracePt t="24675" x="5080000" y="4495800"/>
          <p14:tracePt t="24684" x="5089525" y="4538663"/>
          <p14:tracePt t="24693" x="5132388" y="4605338"/>
          <p14:tracePt t="24701" x="5140325" y="4648200"/>
          <p14:tracePt t="24708" x="5165725" y="4699000"/>
          <p14:tracePt t="24715" x="5199063" y="4749800"/>
          <p14:tracePt t="24722" x="5216525" y="4775200"/>
          <p14:tracePt t="24730" x="5233988" y="4827588"/>
          <p14:tracePt t="24739" x="5259388" y="4852988"/>
          <p14:tracePt t="24747" x="5276850" y="4911725"/>
          <p14:tracePt t="24756" x="5302250" y="4937125"/>
          <p14:tracePt t="24762" x="5318125" y="4972050"/>
          <p14:tracePt t="24770" x="5353050" y="5013325"/>
          <p14:tracePt t="24778" x="5368925" y="5038725"/>
          <p14:tracePt t="24787" x="5394325" y="5056188"/>
          <p14:tracePt t="24795" x="5446713" y="5081588"/>
          <p14:tracePt t="24804" x="5480050" y="5106988"/>
          <p14:tracePt t="24811" x="5530850" y="5149850"/>
          <p14:tracePt t="24818" x="5581650" y="5167313"/>
          <p14:tracePt t="24826" x="5641975" y="5200650"/>
          <p14:tracePt t="24834" x="5692775" y="5218113"/>
          <p14:tracePt t="24843" x="5743575" y="5251450"/>
          <p14:tracePt t="24852" x="5802313" y="5260975"/>
          <p14:tracePt t="24860" x="5845175" y="5268913"/>
          <p14:tracePt t="24867" x="5913438" y="5268913"/>
          <p14:tracePt t="24874" x="5989638" y="5268913"/>
          <p14:tracePt t="24882" x="6049963" y="5268913"/>
          <p14:tracePt t="24891" x="6116638" y="5268913"/>
          <p14:tracePt t="24899" x="6184900" y="5268913"/>
          <p14:tracePt t="24908" x="6286500" y="5268913"/>
          <p14:tracePt t="24916" x="6372225" y="5268913"/>
          <p14:tracePt t="24922" x="6440488" y="5268913"/>
          <p14:tracePt t="24930" x="6516688" y="5268913"/>
          <p14:tracePt t="24938" x="6584950" y="5268913"/>
          <p14:tracePt t="24947" x="6661150" y="5268913"/>
          <p14:tracePt t="24956" x="6719888" y="5235575"/>
          <p14:tracePt t="24964" x="6770688" y="5226050"/>
          <p14:tracePt t="24971" x="6831013" y="5183188"/>
          <p14:tracePt t="24978" x="6856413" y="5167313"/>
          <p14:tracePt t="24986" x="6899275" y="5124450"/>
          <p14:tracePt t="24994" x="6942138" y="5091113"/>
          <p14:tracePt t="25003" x="7018338" y="5056188"/>
          <p14:tracePt t="25012" x="7069138" y="5013325"/>
          <p14:tracePt t="25020" x="7119938" y="4954588"/>
          <p14:tracePt t="25027" x="7204075" y="4886325"/>
          <p14:tracePt t="25034" x="7264400" y="4818063"/>
          <p14:tracePt t="25042" x="7323138" y="4749800"/>
          <p14:tracePt t="25051" x="7348538" y="4699000"/>
          <p14:tracePt t="25060" x="7383463" y="4630738"/>
          <p14:tracePt t="25068" x="7408863" y="4554538"/>
          <p14:tracePt t="25075" x="7434263" y="4478338"/>
          <p14:tracePt t="25083" x="7451725" y="4402138"/>
          <p14:tracePt t="25090" x="7459663" y="4341813"/>
          <p14:tracePt t="25099" x="7459663" y="4283075"/>
          <p14:tracePt t="25107" x="7459663" y="4232275"/>
          <p14:tracePt t="25116" x="7459663" y="4156075"/>
          <p14:tracePt t="25124" x="7459663" y="4113213"/>
          <p14:tracePt t="25131" x="7434263" y="4052888"/>
          <p14:tracePt t="25138" x="7408863" y="4002088"/>
          <p14:tracePt t="25146" x="7348538" y="3935413"/>
          <p14:tracePt t="25155" x="7315200" y="3900488"/>
          <p14:tracePt t="25164" x="7239000" y="3841750"/>
          <p14:tracePt t="25172" x="7170738" y="3798888"/>
          <p14:tracePt t="25179" x="7077075" y="3756025"/>
          <p14:tracePt t="25187" x="6992938" y="3722688"/>
          <p14:tracePt t="25194" x="6873875" y="3662363"/>
          <p14:tracePt t="25202" x="6754813" y="3611563"/>
          <p14:tracePt t="25212" x="6643688" y="3594100"/>
          <p14:tracePt t="25220" x="6542088" y="3568700"/>
          <p14:tracePt t="25228" x="6456363" y="3560763"/>
          <p14:tracePt t="25235" x="6380163" y="3535363"/>
          <p14:tracePt t="25243" x="6303963" y="3502025"/>
          <p14:tracePt t="25250" x="6261100" y="3502025"/>
          <p14:tracePt t="25259" x="6184900" y="3502025"/>
          <p14:tracePt t="25266" x="6126163" y="3502025"/>
          <p14:tracePt t="25276" x="6057900" y="3492500"/>
          <p14:tracePt t="25283" x="5956300" y="3492500"/>
          <p14:tracePt t="25291" x="5870575" y="3492500"/>
          <p14:tracePt t="25298" x="5786438" y="3492500"/>
          <p14:tracePt t="25306" x="5692775" y="3492500"/>
          <p14:tracePt t="25315" x="5591175" y="3492500"/>
          <p14:tracePt t="25324" x="5513388" y="3492500"/>
          <p14:tracePt t="25331" x="5429250" y="3492500"/>
          <p14:tracePt t="25339" x="5360988" y="3492500"/>
          <p14:tracePt t="25346" x="5302250" y="3492500"/>
          <p14:tracePt t="25354" x="5241925" y="3492500"/>
          <p14:tracePt t="25363" x="5199063" y="3492500"/>
          <p14:tracePt t="25372" x="5157788" y="3492500"/>
          <p14:tracePt t="25379" x="5080000" y="3517900"/>
          <p14:tracePt t="25387" x="5038725" y="3527425"/>
          <p14:tracePt t="25395" x="4935538" y="3552825"/>
          <p14:tracePt t="25402" x="4859338" y="3568700"/>
          <p14:tracePt t="25411" x="4775200" y="3594100"/>
          <p14:tracePt t="25419" x="4699000" y="3636963"/>
          <p14:tracePt t="25427" x="4605338" y="3679825"/>
          <p14:tracePt t="25436" x="4554538" y="3705225"/>
          <p14:tracePt t="25443" x="4476750" y="3748088"/>
          <p14:tracePt t="25451" x="4418013" y="3773488"/>
          <p14:tracePt t="25458" x="4359275" y="3806825"/>
          <p14:tracePt t="25466" x="4291013" y="3849688"/>
          <p14:tracePt t="25475" x="4230688" y="3883025"/>
          <p14:tracePt t="25483" x="4179888" y="3925888"/>
          <p14:tracePt t="25492" x="4129088" y="3960813"/>
          <p14:tracePt t="25498" x="4095750" y="4002088"/>
          <p14:tracePt t="25507" x="4060825" y="4052888"/>
          <p14:tracePt t="25514" x="4035425" y="4079875"/>
          <p14:tracePt t="25523" x="4010025" y="4138613"/>
          <p14:tracePt t="25531" x="3984625" y="4171950"/>
          <p14:tracePt t="25539" x="3951288" y="4240213"/>
          <p14:tracePt t="25548" x="3925888" y="4283075"/>
          <p14:tracePt t="25555" x="3908425" y="4333875"/>
          <p14:tracePt t="25562" x="3873500" y="4368800"/>
          <p14:tracePt t="25571" x="3857625" y="4435475"/>
          <p14:tracePt t="25579" x="3840163" y="4478338"/>
          <p14:tracePt t="25587" x="3832225" y="4529138"/>
          <p14:tracePt t="25596" x="3797300" y="4579938"/>
          <p14:tracePt t="25603" x="3789363" y="4605338"/>
          <p14:tracePt t="25610" x="3781425" y="4622800"/>
          <p14:tracePt t="25618" x="3781425" y="4657725"/>
          <p14:tracePt t="25626" x="3781425" y="4665663"/>
          <p14:tracePt t="25636" x="3781425" y="4683125"/>
          <p14:tracePt t="25643" x="3781425" y="4691063"/>
          <p14:tracePt t="25659" x="3771900" y="4708525"/>
          <p14:tracePt t="25667" x="3771900" y="4716463"/>
          <p14:tracePt t="25675" x="3763963" y="4724400"/>
          <p14:tracePt t="25692" x="3756025" y="4741863"/>
          <p14:tracePt t="25701" x="3746500" y="4749800"/>
          <p14:tracePt t="25714" x="3729038" y="4759325"/>
          <p14:tracePt t="25722" x="3695700" y="4784725"/>
          <p14:tracePt t="25731" x="3670300" y="4784725"/>
          <p14:tracePt t="25739" x="3627438" y="4792663"/>
          <p14:tracePt t="25747" x="3594100" y="4802188"/>
          <p14:tracePt t="25755" x="3559175" y="4802188"/>
          <p14:tracePt t="25762" x="3533775" y="4802188"/>
          <p14:tracePt t="25770" x="3492500" y="4802188"/>
          <p14:tracePt t="25778" x="3467100" y="4802188"/>
          <p14:tracePt t="25787" x="3424238" y="4802188"/>
          <p14:tracePt t="25796" x="3398838" y="4802188"/>
          <p14:tracePt t="25805" x="3373438" y="4802188"/>
          <p14:tracePt t="25812" x="3330575" y="4802188"/>
          <p14:tracePt t="25818" x="3270250" y="4810125"/>
          <p14:tracePt t="25827" x="3211513" y="4835525"/>
          <p14:tracePt t="25834" x="3160713" y="4835525"/>
          <p14:tracePt t="25843" x="3067050" y="4835525"/>
          <p14:tracePt t="25852" x="2990850" y="4835525"/>
          <p14:tracePt t="25860" x="2922588" y="4835525"/>
          <p14:tracePt t="25868" x="2838450" y="4835525"/>
          <p14:tracePt t="25874" x="2760663" y="4835525"/>
          <p14:tracePt t="25883" x="2676525" y="4835525"/>
          <p14:tracePt t="25891" x="2590800" y="4835525"/>
          <p14:tracePt t="25899" x="2524125" y="4835525"/>
          <p14:tracePt t="25908" x="2420938" y="4835525"/>
          <p14:tracePt t="25915" x="2370138" y="4835525"/>
          <p14:tracePt t="25923" x="2293938" y="4835525"/>
          <p14:tracePt t="25931" x="2251075" y="4835525"/>
          <p14:tracePt t="25938" x="2208213" y="4835525"/>
          <p14:tracePt t="25946" x="2166938" y="4835525"/>
          <p14:tracePt t="25956" x="2141538" y="4835525"/>
          <p14:tracePt t="25963" x="2106613" y="4835525"/>
          <p14:tracePt t="25971" x="2090738" y="4843463"/>
          <p14:tracePt t="25978" x="2065338" y="4843463"/>
          <p14:tracePt t="25986" x="2030413" y="4852988"/>
          <p14:tracePt t="25994" x="1997075" y="4852988"/>
          <p14:tracePt t="26003" x="1987550" y="4852988"/>
          <p14:tracePt t="26012" x="1971675" y="4852988"/>
          <p14:tracePt t="26019" x="1962150" y="4852988"/>
          <p14:tracePt t="26083" x="1971675" y="4852988"/>
          <p14:tracePt t="26090" x="2012950" y="4852988"/>
          <p14:tracePt t="26098" x="2073275" y="4852988"/>
          <p14:tracePt t="26107" x="2124075" y="4852988"/>
          <p14:tracePt t="26117" x="2200275" y="4852988"/>
          <p14:tracePt t="26124" x="2293938" y="4852988"/>
          <p14:tracePt t="26131" x="2387600" y="4852988"/>
          <p14:tracePt t="26138" x="2481263" y="4852988"/>
          <p14:tracePt t="26146" x="2582863" y="4852988"/>
          <p14:tracePt t="26155" x="2693988" y="4852988"/>
          <p14:tracePt t="26164" x="2803525" y="4852988"/>
          <p14:tracePt t="26172" x="2922588" y="4852988"/>
          <p14:tracePt t="26180" x="3033713" y="4852988"/>
          <p14:tracePt t="26187" x="3186113" y="4852988"/>
          <p14:tracePt t="26194" x="3330575" y="4852988"/>
          <p14:tracePt t="26202" x="3457575" y="4852988"/>
          <p14:tracePt t="26211" x="3611563" y="4852988"/>
          <p14:tracePt t="26220" x="3703638" y="4852988"/>
          <p14:tracePt t="26228" x="3806825" y="4852988"/>
          <p14:tracePt t="26235" x="3873500" y="4852988"/>
          <p14:tracePt t="26243" x="3925888" y="4852988"/>
          <p14:tracePt t="26251" x="3967163" y="4852988"/>
          <p14:tracePt t="26260" x="3992563" y="4852988"/>
          <p14:tracePt t="26267" x="4002088" y="4852988"/>
          <p14:tracePt t="26275" x="4017963" y="4852988"/>
          <p14:tracePt t="26283" x="4035425" y="4852988"/>
          <p14:tracePt t="26298" x="4044950" y="4852988"/>
          <p14:tracePt t="26386" x="4002088" y="4852988"/>
          <p14:tracePt t="26395" x="3951288" y="4852988"/>
          <p14:tracePt t="26402" x="3865563" y="4852988"/>
          <p14:tracePt t="26410" x="3781425" y="4852988"/>
          <p14:tracePt t="26419" x="3687763" y="4852988"/>
          <p14:tracePt t="26428" x="3586163" y="4852988"/>
          <p14:tracePt t="26437" x="3475038" y="4852988"/>
          <p14:tracePt t="26443" x="3348038" y="4852988"/>
          <p14:tracePt t="26450" x="3236913" y="4852988"/>
          <p14:tracePt t="26458" x="3135313" y="4852988"/>
          <p14:tracePt t="26466" x="3024188" y="4852988"/>
          <p14:tracePt t="26475" x="2940050" y="4852988"/>
          <p14:tracePt t="26484" x="2838450" y="4852988"/>
          <p14:tracePt t="26492" x="2727325" y="4852988"/>
          <p14:tracePt t="26499" x="2608263" y="4852988"/>
          <p14:tracePt t="26506" x="2514600" y="4852988"/>
          <p14:tracePt t="26514" x="2438400" y="4852988"/>
          <p14:tracePt t="26522" x="2379663" y="4878388"/>
          <p14:tracePt t="26531" x="2336800" y="4878388"/>
          <p14:tracePt t="26540" x="2311400" y="4878388"/>
          <p14:tracePt t="26547" x="2286000" y="4878388"/>
          <p14:tracePt t="26555" x="2260600" y="4886325"/>
          <p14:tracePt t="26562" x="2235200" y="4894263"/>
          <p14:tracePt t="26634" x="2260600" y="4894263"/>
          <p14:tracePt t="26644" x="2301875" y="4894263"/>
          <p14:tracePt t="26651" x="2344738" y="4894263"/>
          <p14:tracePt t="26659" x="2405063" y="4894263"/>
          <p14:tracePt t="26666" x="2471738" y="4894263"/>
          <p14:tracePt t="26675" x="2532063" y="4903788"/>
          <p14:tracePt t="26683" x="2608263" y="4911725"/>
          <p14:tracePt t="26692" x="2676525" y="4919663"/>
          <p14:tracePt t="26700" x="2752725" y="4919663"/>
          <p14:tracePt t="26707" x="2820988" y="4919663"/>
          <p14:tracePt t="26714" x="2897188" y="4919663"/>
          <p14:tracePt t="26722" x="2990850" y="4919663"/>
          <p14:tracePt t="26731" x="3067050" y="4919663"/>
          <p14:tracePt t="26740" x="3135313" y="4919663"/>
          <p14:tracePt t="26748" x="3203575" y="4919663"/>
          <p14:tracePt t="26756" x="3262313" y="4919663"/>
          <p14:tracePt t="26763" x="3305175" y="4919663"/>
          <p14:tracePt t="26770" x="3355975" y="4919663"/>
          <p14:tracePt t="26778" x="3406775" y="4919663"/>
          <p14:tracePt t="26787" x="3441700" y="4919663"/>
          <p14:tracePt t="26796" x="3475038" y="4919663"/>
          <p14:tracePt t="26804" x="3482975" y="4919663"/>
          <p14:tracePt t="26811" x="3492500" y="4919663"/>
          <p14:tracePt t="26874" x="3482975" y="4919663"/>
          <p14:tracePt t="26882" x="3424238" y="4919663"/>
          <p14:tracePt t="26891" x="3355975" y="4919663"/>
          <p14:tracePt t="26899" x="3254375" y="4919663"/>
          <p14:tracePt t="26908" x="3160713" y="4919663"/>
          <p14:tracePt t="26915" x="3041650" y="4919663"/>
          <p14:tracePt t="26923" x="2930525" y="4919663"/>
          <p14:tracePt t="26930" x="2803525" y="4911725"/>
          <p14:tracePt t="26938" x="2701925" y="4911725"/>
          <p14:tracePt t="26947" x="2616200" y="4911725"/>
          <p14:tracePt t="26956" x="2549525" y="4911725"/>
          <p14:tracePt t="26965" x="2514600" y="4911725"/>
          <p14:tracePt t="26971" x="2497138" y="4911725"/>
          <p14:tracePt t="27098" x="2471738" y="4903788"/>
          <p14:tracePt t="27410" x="2489200" y="4886325"/>
          <p14:tracePt t="27418" x="2506663" y="4886325"/>
          <p14:tracePt t="27427" x="2540000" y="4878388"/>
          <p14:tracePt t="27436" x="2557463" y="4868863"/>
          <p14:tracePt t="27444" x="2582863" y="4868863"/>
          <p14:tracePt t="27450" x="2616200" y="4868863"/>
          <p14:tracePt t="27458" x="2625725" y="4860925"/>
          <p14:tracePt t="27466" x="2659063" y="4860925"/>
          <p14:tracePt t="27475" x="2676525" y="4860925"/>
          <p14:tracePt t="27483" x="2693988" y="4860925"/>
          <p14:tracePt t="27492" x="2719388" y="4843463"/>
          <p14:tracePt t="27499" x="2735263" y="4843463"/>
          <p14:tracePt t="27506" x="2744788" y="4843463"/>
          <p14:tracePt t="27514" x="2778125" y="4835525"/>
          <p14:tracePt t="27523" x="2786063" y="4835525"/>
          <p14:tracePt t="27531" x="2803525" y="4835525"/>
          <p14:tracePt t="27541" x="2820988" y="4835525"/>
          <p14:tracePt t="27548" x="2854325" y="4835525"/>
          <p14:tracePt t="27555" x="2871788" y="4835525"/>
          <p14:tracePt t="27562" x="2897188" y="4835525"/>
          <p14:tracePt t="27571" x="2930525" y="4835525"/>
          <p14:tracePt t="27579" x="2940050" y="4835525"/>
          <p14:tracePt t="27587" x="2955925" y="4835525"/>
          <p14:tracePt t="27596" x="2965450" y="4835525"/>
          <p14:tracePt t="27610" x="2973388" y="4835525"/>
          <p14:tracePt t="27618" x="2982913" y="4835525"/>
          <p14:tracePt t="27715" x="2990850" y="4835525"/>
          <p14:tracePt t="27810" x="3016250" y="4835525"/>
          <p14:tracePt t="27818" x="3033713" y="4835525"/>
          <p14:tracePt t="27826" x="3067050" y="4835525"/>
          <p14:tracePt t="27834" x="3109913" y="4827588"/>
          <p14:tracePt t="27843" x="3168650" y="4827588"/>
          <p14:tracePt t="27851" x="3254375" y="4827588"/>
          <p14:tracePt t="27860" x="3262313" y="4827588"/>
          <p14:tracePt t="28258" x="3262313" y="4810125"/>
          <p14:tracePt t="28306" x="3262313" y="4802188"/>
          <p14:tracePt t="28314" x="3254375" y="4802188"/>
          <p14:tracePt t="28339" x="3236913" y="4802188"/>
          <p14:tracePt t="28370" x="3228975" y="4802188"/>
          <p14:tracePt t="28498" x="3228975" y="4810125"/>
          <p14:tracePt t="28506" x="3228975" y="4818063"/>
          <p14:tracePt t="28522" x="3228975" y="4827588"/>
          <p14:tracePt t="28634" x="3228975" y="4835525"/>
          <p14:tracePt t="28643" x="3228975" y="4852988"/>
          <p14:tracePt t="28651" x="3244850" y="4886325"/>
          <p14:tracePt t="28658" x="3279775" y="4954588"/>
          <p14:tracePt t="28666" x="3287713" y="4979988"/>
          <p14:tracePt t="28674" x="3322638" y="5056188"/>
          <p14:tracePt t="28682" x="3338513" y="5106988"/>
          <p14:tracePt t="28691" x="3373438" y="5167313"/>
          <p14:tracePt t="28700" x="3389313" y="5235575"/>
          <p14:tracePt t="28707" x="3449638" y="5311775"/>
          <p14:tracePt t="28715" x="3492500" y="5370513"/>
          <p14:tracePt t="28722" x="3543300" y="5438775"/>
          <p14:tracePt t="28731" x="3594100" y="5489575"/>
          <p14:tracePt t="28740" x="3662363" y="5557838"/>
          <p14:tracePt t="28748" x="3738563" y="5600700"/>
          <p14:tracePt t="28756" x="3814763" y="5634038"/>
          <p14:tracePt t="28763" x="3916363" y="5676900"/>
          <p14:tracePt t="28770" x="4035425" y="5710238"/>
          <p14:tracePt t="28779" x="4162425" y="5735638"/>
          <p14:tracePt t="28787" x="4291013" y="5788025"/>
          <p14:tracePt t="28796" x="4451350" y="5813425"/>
          <p14:tracePt t="28804" x="4605338" y="5872163"/>
          <p14:tracePt t="28812" x="4775200" y="5915025"/>
          <p14:tracePt t="28818" x="4927600" y="5965825"/>
          <p14:tracePt t="28826" x="5072063" y="5999163"/>
          <p14:tracePt t="28834" x="5191125" y="6034088"/>
          <p14:tracePt t="28843" x="5292725" y="6067425"/>
          <p14:tracePt t="28852" x="5360988" y="6092825"/>
          <p14:tracePt t="28860" x="5454650" y="6135688"/>
          <p14:tracePt t="28867" x="5487988" y="6153150"/>
          <p14:tracePt t="28874" x="5522913" y="6161088"/>
          <p14:tracePt t="28882" x="5556250" y="6186488"/>
          <p14:tracePt t="28891" x="5565775" y="6194425"/>
          <p14:tracePt t="28907" x="5573713" y="6203950"/>
          <p14:tracePt t="28923" x="5573713" y="6211888"/>
          <p14:tracePt t="28939" x="5573713" y="6221413"/>
          <p14:tracePt t="28947" x="5573713" y="6229350"/>
          <p14:tracePt t="28955" x="5573713" y="6237288"/>
          <p14:tracePt t="28964" x="5565775" y="6262688"/>
          <p14:tracePt t="28971" x="5556250" y="6272213"/>
          <p14:tracePt t="28978" x="5548313" y="6280150"/>
          <p14:tracePt t="28986" x="5538788" y="6288088"/>
          <p14:tracePt t="28995" x="5522913" y="6297613"/>
          <p14:tracePt t="29002" x="5522913" y="6313488"/>
          <p14:tracePt t="29011" x="5505450" y="6313488"/>
          <p14:tracePt t="29020" x="5487988" y="6323013"/>
          <p14:tracePt t="29027" x="5454650" y="6330950"/>
          <p14:tracePt t="29035" x="5429250" y="6338888"/>
          <p14:tracePt t="29042" x="5403850" y="6356350"/>
          <p14:tracePt t="29051" x="5368925" y="6373813"/>
          <p14:tracePt t="29060" x="5343525" y="6381750"/>
          <p14:tracePt t="29069" x="5310188" y="6399213"/>
          <p14:tracePt t="29075" x="5302250" y="6399213"/>
          <p14:tracePt t="29083" x="5302250" y="6407150"/>
          <p14:tracePt t="29090" x="5284788" y="6416675"/>
          <p14:tracePt t="29099" x="5284788" y="6424613"/>
          <p14:tracePt t="29131" x="5284788" y="6432550"/>
          <p14:tracePt t="29138" x="5284788" y="6442075"/>
          <p14:tracePt t="29155" x="5292725" y="6450013"/>
          <p14:tracePt t="29163" x="5292725" y="6467475"/>
          <p14:tracePt t="29172" x="5302250" y="6475413"/>
          <p14:tracePt t="29179" x="5310188" y="6475413"/>
          <p14:tracePt t="29186" x="5318125" y="6492875"/>
          <p14:tracePt t="29194" x="5327650" y="6510338"/>
          <p14:tracePt t="29202" x="5335588" y="6518275"/>
          <p14:tracePt t="29211" x="5343525" y="6526213"/>
          <p14:tracePt t="29221" x="5360988" y="6543675"/>
          <p14:tracePt t="29228" x="5360988" y="6551613"/>
          <p14:tracePt t="29243" x="5378450" y="6561138"/>
          <p14:tracePt t="29266" x="5386388" y="6577013"/>
          <p14:tracePt t="29276" x="5394325" y="6577013"/>
          <p14:tracePt t="29284" x="5394325" y="6586538"/>
          <p14:tracePt t="29298" x="5411788" y="6594475"/>
          <p14:tracePt t="29315" x="5421313" y="6594475"/>
          <p14:tracePt t="29324" x="5421313" y="6602413"/>
          <p14:tracePt t="29332" x="5429250" y="6602413"/>
          <p14:tracePt t="29339" x="5446713" y="6611938"/>
          <p14:tracePt t="29347" x="5454650" y="6611938"/>
          <p14:tracePt t="29354" x="5472113" y="6619875"/>
          <p14:tracePt t="29363" x="5487988" y="6619875"/>
          <p14:tracePt t="29372" x="5513388" y="6627813"/>
          <p14:tracePt t="29380" x="5538788" y="6627813"/>
          <p14:tracePt t="29388" x="5565775" y="6637338"/>
          <p14:tracePt t="29395" x="5573713" y="6637338"/>
          <p14:tracePt t="29402" x="5591175" y="6645275"/>
          <p14:tracePt t="29411" x="5607050" y="6645275"/>
          <p14:tracePt t="29419" x="5607050" y="6654800"/>
          <p14:tracePt t="29428" x="5632450" y="6654800"/>
          <p14:tracePt t="29444" x="5649913" y="6662738"/>
          <p14:tracePt t="29458" x="5675313" y="6662738"/>
          <p14:tracePt t="29466" x="5700713" y="6662738"/>
          <p14:tracePt t="29475" x="5726113" y="6670675"/>
          <p14:tracePt t="29484" x="5761038" y="6670675"/>
          <p14:tracePt t="29492" x="5794375" y="6670675"/>
          <p14:tracePt t="29498" x="5837238" y="6670675"/>
          <p14:tracePt t="29506" x="5862638" y="6670675"/>
          <p14:tracePt t="29514" x="5880100" y="6670675"/>
          <p14:tracePt t="29523" x="5905500" y="6670675"/>
          <p14:tracePt t="29540" x="5913438" y="6670675"/>
          <p14:tracePt t="29548" x="5921375" y="6670675"/>
          <p14:tracePt t="29562" x="5930900" y="6670675"/>
          <p14:tracePt t="29570" x="5946775" y="6670675"/>
          <p14:tracePt t="29579" x="5956300" y="6670675"/>
          <p14:tracePt t="29587" x="5964238" y="6662738"/>
          <p14:tracePt t="29595" x="5981700" y="6654800"/>
          <p14:tracePt t="29610" x="6007100" y="6654800"/>
          <p14:tracePt t="29618" x="6007100" y="6645275"/>
          <p14:tracePt t="29626" x="6015038" y="6645275"/>
          <p14:tracePt t="29659" x="6024563" y="6637338"/>
          <p14:tracePt t="29682" x="6024563" y="6627813"/>
          <p14:tracePt t="29690" x="6024563" y="6619875"/>
          <p14:tracePt t="29700" x="6024563" y="6611938"/>
          <p14:tracePt t="29715" x="6024563" y="6602413"/>
          <p14:tracePt t="29722" x="6024563" y="6577013"/>
          <p14:tracePt t="29730" x="6015038" y="6561138"/>
          <p14:tracePt t="29739" x="6007100" y="6551613"/>
          <p14:tracePt t="29756" x="5997575" y="6543675"/>
          <p14:tracePt t="29763" x="5989638" y="6543675"/>
          <p14:tracePt t="29770" x="5981700" y="6543675"/>
          <p14:tracePt t="29787" x="5964238" y="6535738"/>
          <p14:tracePt t="29797" x="5946775" y="6535738"/>
          <p14:tracePt t="29804" x="5938838" y="6535738"/>
          <p14:tracePt t="29812" x="5913438" y="6535738"/>
          <p14:tracePt t="29818" x="5905500" y="6535738"/>
          <p14:tracePt t="29834" x="5888038" y="6535738"/>
          <p14:tracePt t="29882" x="5880100" y="6535738"/>
          <p14:tracePt t="29908" x="5862638" y="6535738"/>
          <p14:tracePt t="29923" x="5853113" y="6535738"/>
          <p14:tracePt t="29930" x="5845175" y="6535738"/>
          <p14:tracePt t="29939" x="5837238" y="6535738"/>
          <p14:tracePt t="29956" x="5827713" y="6535738"/>
          <p14:tracePt t="29964" x="5819775" y="6535738"/>
          <p14:tracePt t="29978" x="5811838" y="6535738"/>
          <p14:tracePt t="30011" x="5802313" y="6543675"/>
          <p14:tracePt t="30067" x="5802313" y="6561138"/>
          <p14:tracePt t="30075" x="5811838" y="6569075"/>
          <p14:tracePt t="30083" x="5819775" y="6569075"/>
          <p14:tracePt t="30090" x="5845175" y="6569075"/>
          <p14:tracePt t="30099" x="5862638" y="6569075"/>
          <p14:tracePt t="30107" x="5895975" y="6569075"/>
          <p14:tracePt t="30116" x="5913438" y="6569075"/>
          <p14:tracePt t="30124" x="5930900" y="6569075"/>
          <p14:tracePt t="30130" x="5964238" y="6569075"/>
          <p14:tracePt t="30138" x="5972175" y="6569075"/>
          <p14:tracePt t="30146" x="5981700" y="6569075"/>
          <p14:tracePt t="30155" x="5989638" y="6569075"/>
          <p14:tracePt t="30179" x="5997575" y="6561138"/>
          <p14:tracePt t="30219" x="5997575" y="6551613"/>
          <p14:tracePt t="30228" x="5997575" y="6543675"/>
          <p14:tracePt t="30235" x="5989638" y="6535738"/>
          <p14:tracePt t="30242" x="5972175" y="6526213"/>
          <p14:tracePt t="30250" x="5964238" y="6526213"/>
          <p14:tracePt t="30259" x="5938838" y="6510338"/>
          <p14:tracePt t="30267" x="5930900" y="6510338"/>
          <p14:tracePt t="30275" x="5913438" y="6510338"/>
          <p14:tracePt t="30284" x="5895975" y="6510338"/>
          <p14:tracePt t="30298" x="5888038" y="6510338"/>
          <p14:tracePt t="30315" x="5880100" y="6510338"/>
          <p14:tracePt t="30387" x="5888038" y="6510338"/>
          <p14:tracePt t="30395" x="5895975" y="6510338"/>
          <p14:tracePt t="30402" x="5905500" y="6510338"/>
          <p14:tracePt t="30410" x="5921375" y="6510338"/>
          <p14:tracePt t="30707" x="5930900" y="6518275"/>
          <p14:tracePt t="30714" x="5930900" y="6526213"/>
          <p14:tracePt t="30722" x="5938838" y="6535738"/>
          <p14:tracePt t="30730" x="5946775" y="6535738"/>
          <p14:tracePt t="30747" x="5956300" y="6543675"/>
          <p14:tracePt t="30763" x="5964238" y="6551613"/>
          <p14:tracePt t="30778" x="5972175" y="6551613"/>
          <p14:tracePt t="30787" x="5981700" y="6561138"/>
          <p14:tracePt t="30796" x="5989638" y="6561138"/>
          <p14:tracePt t="30812" x="6015038" y="6561138"/>
          <p14:tracePt t="30818" x="6032500" y="6569075"/>
          <p14:tracePt t="30826" x="6049963" y="6569075"/>
          <p14:tracePt t="30834" x="6065838" y="6569075"/>
          <p14:tracePt t="30843" x="6091238" y="6577013"/>
          <p14:tracePt t="30860" x="6108700" y="6577013"/>
          <p14:tracePt t="30867" x="6134100" y="6586538"/>
          <p14:tracePt t="30890" x="6142038" y="6586538"/>
          <p14:tracePt t="30900" x="6159500" y="6586538"/>
          <p14:tracePt t="30916" x="6167438" y="6586538"/>
          <p14:tracePt t="30923" x="6176963" y="6586538"/>
          <p14:tracePt t="30930" x="6184900" y="6586538"/>
          <p14:tracePt t="30938" x="6194425" y="6586538"/>
          <p14:tracePt t="30947" x="6202363" y="6586538"/>
          <p14:tracePt t="30964" x="6210300" y="6577013"/>
          <p14:tracePt t="30971" x="6227763" y="6569075"/>
          <p14:tracePt t="30987" x="6227763" y="6561138"/>
          <p14:tracePt t="31019" x="6227763" y="6551613"/>
          <p14:tracePt t="31042" x="6227763" y="6543675"/>
          <p14:tracePt t="31058" x="6227763" y="6535738"/>
          <p14:tracePt t="31074" x="6219825" y="6535738"/>
          <p14:tracePt t="31083" x="6202363" y="6535738"/>
          <p14:tracePt t="31090" x="6184900" y="6535738"/>
          <p14:tracePt t="31099" x="6167438" y="6535738"/>
          <p14:tracePt t="31107" x="6159500" y="6535738"/>
          <p14:tracePt t="31116" x="6151563" y="6535738"/>
          <p14:tracePt t="31123" x="6142038" y="6535738"/>
          <p14:tracePt t="31131" x="6134100" y="6535738"/>
          <p14:tracePt t="31146" x="6126163" y="6543675"/>
          <p14:tracePt t="31155" x="6116638" y="6543675"/>
          <p14:tracePt t="31172" x="6116638" y="6561138"/>
          <p14:tracePt t="31179" x="6116638" y="6569075"/>
          <p14:tracePt t="31202" x="6116638" y="6577013"/>
          <p14:tracePt t="31235" x="6126163" y="6586538"/>
          <p14:tracePt t="31243" x="6134100" y="6586538"/>
          <p14:tracePt t="31250" x="6151563" y="6586538"/>
          <p14:tracePt t="31258" x="6176963" y="6586538"/>
          <p14:tracePt t="31266" x="6194425" y="6586538"/>
          <p14:tracePt t="31277" x="6210300" y="6586538"/>
          <p14:tracePt t="31284" x="6227763" y="6586538"/>
          <p14:tracePt t="31298" x="6245225" y="6586538"/>
          <p14:tracePt t="31315" x="6253163" y="6577013"/>
          <p14:tracePt t="31332" x="6261100" y="6569075"/>
          <p14:tracePt t="31386" x="6261100" y="6561138"/>
          <p14:tracePt t="31411" x="6261100" y="6551613"/>
          <p14:tracePt t="31418" x="6253163" y="6543675"/>
          <p14:tracePt t="31427" x="6245225" y="6543675"/>
          <p14:tracePt t="31443" x="6227763" y="6543675"/>
          <p14:tracePt t="31450" x="6219825" y="6543675"/>
          <p14:tracePt t="31466" x="6210300" y="6543675"/>
          <p14:tracePt t="31506" x="6202363" y="6551613"/>
          <p14:tracePt t="31539" x="6210300" y="6561138"/>
          <p14:tracePt t="31562" x="6227763" y="6561138"/>
          <p14:tracePt t="31579" x="6235700" y="6561138"/>
          <p14:tracePt t="32098" x="6245225" y="6561138"/>
          <p14:tracePt t="32114" x="6261100" y="6561138"/>
          <p14:tracePt t="32124" x="6270625" y="6561138"/>
          <p14:tracePt t="32131" x="6286500" y="6569075"/>
          <p14:tracePt t="32138" x="6296025" y="6569075"/>
          <p14:tracePt t="32146" x="6303963" y="6569075"/>
          <p14:tracePt t="32155" x="6311900" y="6569075"/>
          <p14:tracePt t="32163" x="6329363" y="6569075"/>
          <p14:tracePt t="32172" x="6338888" y="6569075"/>
          <p14:tracePt t="32179" x="6346825" y="6569075"/>
          <p14:tracePt t="32186" x="6364288" y="6569075"/>
          <p14:tracePt t="32194" x="6372225" y="6569075"/>
          <p14:tracePt t="32211" x="6397625" y="6569075"/>
          <p14:tracePt t="32219" x="6405563" y="6569075"/>
          <p14:tracePt t="32228" x="6423025" y="6569075"/>
          <p14:tracePt t="32235" x="6430963" y="6569075"/>
          <p14:tracePt t="32242" x="6440488" y="6569075"/>
          <p14:tracePt t="32250" x="6456363" y="6569075"/>
          <p14:tracePt t="32259" x="6465888" y="6569075"/>
          <p14:tracePt t="32266" x="6473825" y="6569075"/>
          <p14:tracePt t="32277" x="6491288" y="6569075"/>
          <p14:tracePt t="32284" x="6499225" y="6569075"/>
          <p14:tracePt t="32290" x="6508750" y="6569075"/>
          <p14:tracePt t="32298" x="6524625" y="6569075"/>
          <p14:tracePt t="32306" x="6534150" y="6569075"/>
          <p14:tracePt t="32315" x="6559550" y="6569075"/>
          <p14:tracePt t="32323" x="6567488" y="6561138"/>
          <p14:tracePt t="32332" x="6575425" y="6561138"/>
          <p14:tracePt t="32339" x="6584950" y="6561138"/>
          <p14:tracePt t="32347" x="6600825" y="6561138"/>
          <p14:tracePt t="32354" x="6610350" y="6561138"/>
          <p14:tracePt t="32467" x="6600825" y="6561138"/>
          <p14:tracePt t="32475" x="6592888" y="6561138"/>
          <p14:tracePt t="32483" x="6567488" y="6561138"/>
          <p14:tracePt t="32492" x="6559550" y="6561138"/>
          <p14:tracePt t="32499" x="6524625" y="6561138"/>
          <p14:tracePt t="32506" x="6483350" y="6561138"/>
          <p14:tracePt t="32514" x="6456363" y="6561138"/>
          <p14:tracePt t="32523" x="6440488" y="6561138"/>
          <p14:tracePt t="32532" x="6415088" y="6561138"/>
          <p14:tracePt t="32540" x="6405563" y="6561138"/>
          <p14:tracePt t="32547" x="6397625" y="6561138"/>
          <p14:tracePt t="32555" x="6389688" y="6561138"/>
          <p14:tracePt t="32602" x="6380163" y="6561138"/>
          <p14:tracePt t="32626" x="6372225" y="6561138"/>
          <p14:tracePt t="32635" x="6354763" y="6561138"/>
          <p14:tracePt t="32714" x="6423025" y="6561138"/>
          <p14:tracePt t="32722" x="6448425" y="6551613"/>
          <p14:tracePt t="32730" x="6483350" y="6551613"/>
          <p14:tracePt t="32739" x="6534150" y="6535738"/>
          <p14:tracePt t="32747" x="6567488" y="6535738"/>
          <p14:tracePt t="32756" x="6592888" y="6526213"/>
          <p14:tracePt t="32818" x="6559550" y="6526213"/>
          <p14:tracePt t="32826" x="6516688" y="6526213"/>
          <p14:tracePt t="32834" x="6491288" y="6526213"/>
          <p14:tracePt t="32843" x="6448425" y="6526213"/>
          <p14:tracePt t="32852" x="6440488" y="6526213"/>
          <p14:tracePt t="32859" x="6405563" y="6526213"/>
          <p14:tracePt t="32867" x="6397625" y="6526213"/>
          <p14:tracePt t="32882" x="6380163" y="6526213"/>
          <p14:tracePt t="32899" x="6372225" y="6526213"/>
          <p14:tracePt t="32955" x="6397625" y="6518275"/>
          <p14:tracePt t="32970" x="6415088" y="6518275"/>
          <p14:tracePt t="32978" x="6440488" y="6510338"/>
          <p14:tracePt t="33554" x="6440488" y="6518275"/>
          <p14:tracePt t="33570" x="6440488" y="6526213"/>
          <p14:tracePt t="33915" x="6430963" y="6535738"/>
          <p14:tracePt t="34067" x="6423025" y="6535738"/>
          <p14:tracePt t="34075" x="6415088" y="6535738"/>
          <p14:tracePt t="34082" x="6389688" y="6535738"/>
          <p14:tracePt t="34090" x="6364288" y="6535738"/>
          <p14:tracePt t="34099" x="6329363" y="6526213"/>
          <p14:tracePt t="34107" x="6321425" y="6526213"/>
          <p14:tracePt t="34116" x="6303963" y="6518275"/>
          <p14:tracePt t="34124" x="6296025" y="6510338"/>
          <p14:tracePt t="34131" x="6286500" y="6510338"/>
          <p14:tracePt t="34138" x="6278563" y="6500813"/>
          <p14:tracePt t="34394" x="6270625" y="6500813"/>
          <p14:tracePt t="34402" x="6253163" y="6500813"/>
          <p14:tracePt t="34410" x="6227763" y="6500813"/>
          <p14:tracePt t="34419" x="6194425" y="6500813"/>
          <p14:tracePt t="34426" x="6142038" y="6500813"/>
          <p14:tracePt t="34436" x="6040438" y="6500813"/>
          <p14:tracePt t="34443" x="5913438" y="6457950"/>
          <p14:tracePt t="34450" x="5632450" y="6330950"/>
          <p14:tracePt t="34458" x="5216525" y="6153150"/>
          <p14:tracePt t="34466" x="4740275" y="5880100"/>
          <p14:tracePt t="34475" x="4222750" y="5540375"/>
          <p14:tracePt t="34484" x="3670300" y="5141913"/>
          <p14:tracePt t="34492" x="3127375" y="4724400"/>
          <p14:tracePt t="34498" x="2625725" y="4333875"/>
          <p14:tracePt t="34506" x="2116138" y="3798888"/>
          <p14:tracePt t="34514" x="1682750" y="3279775"/>
          <p14:tracePt t="34523" x="1274763" y="2805113"/>
          <p14:tracePt t="34531" x="858838" y="2303463"/>
          <p14:tracePt t="34541" x="569913" y="1878013"/>
          <p14:tracePt t="34547" x="238125" y="14366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8ADE8-53EF-4AF6-A1E3-EA0D5F1BD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22" y="6093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antennas can be arranged in a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Antenna Array </a:t>
            </a:r>
            <a:r>
              <a:rPr lang="en-US" dirty="0"/>
              <a:t>(LAA). </a:t>
            </a:r>
          </a:p>
          <a:p>
            <a:pPr marL="0" indent="0">
              <a:buNone/>
            </a:pPr>
            <a:r>
              <a:rPr lang="en-US" dirty="0"/>
              <a:t>This improves the </a:t>
            </a:r>
            <a:r>
              <a:rPr lang="en-US" b="1" dirty="0"/>
              <a:t>overall power gain </a:t>
            </a:r>
            <a:r>
              <a:rPr lang="en-US" dirty="0"/>
              <a:t>and improves the </a:t>
            </a:r>
            <a:r>
              <a:rPr lang="en-US" b="1" dirty="0"/>
              <a:t>directivity</a:t>
            </a:r>
            <a:r>
              <a:rPr lang="en-US" dirty="0"/>
              <a:t>. </a:t>
            </a:r>
            <a:endParaRPr lang="en-Z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79A92D-A069-4715-A4E2-2D068F9A2015}"/>
              </a:ext>
            </a:extLst>
          </p:cNvPr>
          <p:cNvSpPr txBox="1"/>
          <p:nvPr/>
        </p:nvSpPr>
        <p:spPr>
          <a:xfrm>
            <a:off x="829322" y="5663953"/>
            <a:ext cx="9974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/>
              <a:t>This means the electromagnetic energy can be transmitted </a:t>
            </a:r>
            <a:r>
              <a:rPr lang="en-ZA" sz="2800" b="1" dirty="0"/>
              <a:t>further </a:t>
            </a:r>
            <a:r>
              <a:rPr lang="en-ZA" sz="2800" dirty="0"/>
              <a:t>and more </a:t>
            </a:r>
            <a:r>
              <a:rPr lang="en-ZA" sz="2800" b="1" dirty="0"/>
              <a:t>effectively</a:t>
            </a:r>
            <a:r>
              <a:rPr lang="en-ZA" sz="2800" dirty="0"/>
              <a:t>.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724A68B-1449-4E6E-8E4D-71C74A3EFEFC}"/>
              </a:ext>
            </a:extLst>
          </p:cNvPr>
          <p:cNvSpPr/>
          <p:nvPr/>
        </p:nvSpPr>
        <p:spPr>
          <a:xfrm>
            <a:off x="5039556" y="3478800"/>
            <a:ext cx="195309" cy="2041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2CACE-2089-4A49-B089-AC73DF541123}"/>
              </a:ext>
            </a:extLst>
          </p:cNvPr>
          <p:cNvSpPr/>
          <p:nvPr/>
        </p:nvSpPr>
        <p:spPr>
          <a:xfrm>
            <a:off x="4719960" y="3181401"/>
            <a:ext cx="840419" cy="79899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204B37-6190-4611-8B2F-A4B6BDB5721A}"/>
              </a:ext>
            </a:extLst>
          </p:cNvPr>
          <p:cNvSpPr/>
          <p:nvPr/>
        </p:nvSpPr>
        <p:spPr>
          <a:xfrm>
            <a:off x="4475824" y="2916882"/>
            <a:ext cx="1322772" cy="129963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09EBADB-6D7C-41A0-83C5-871C8572723E}"/>
              </a:ext>
            </a:extLst>
          </p:cNvPr>
          <p:cNvSpPr/>
          <p:nvPr/>
        </p:nvSpPr>
        <p:spPr>
          <a:xfrm>
            <a:off x="4169545" y="2627656"/>
            <a:ext cx="1935332" cy="190647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96DC14-DF18-44D7-9061-7BFDD4B626A5}"/>
              </a:ext>
            </a:extLst>
          </p:cNvPr>
          <p:cNvSpPr/>
          <p:nvPr/>
        </p:nvSpPr>
        <p:spPr>
          <a:xfrm>
            <a:off x="3814437" y="2338023"/>
            <a:ext cx="2682535" cy="248574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3FE9700-CB80-4212-B210-F6A613F8DF1A}"/>
              </a:ext>
            </a:extLst>
          </p:cNvPr>
          <p:cNvSpPr/>
          <p:nvPr/>
        </p:nvSpPr>
        <p:spPr>
          <a:xfrm>
            <a:off x="3539231" y="2071693"/>
            <a:ext cx="3195960" cy="307167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3C29045-C508-4F15-9E4B-680F35B0EE00}"/>
              </a:ext>
            </a:extLst>
          </p:cNvPr>
          <p:cNvSpPr/>
          <p:nvPr/>
        </p:nvSpPr>
        <p:spPr>
          <a:xfrm>
            <a:off x="5976150" y="3478800"/>
            <a:ext cx="195309" cy="2041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ED9546D-0476-4561-B968-3B8AAA6E6653}"/>
              </a:ext>
            </a:extLst>
          </p:cNvPr>
          <p:cNvSpPr/>
          <p:nvPr/>
        </p:nvSpPr>
        <p:spPr>
          <a:xfrm>
            <a:off x="5656554" y="3181401"/>
            <a:ext cx="840419" cy="79899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C569FCA-05AB-4924-9D12-ABC5F2668C58}"/>
              </a:ext>
            </a:extLst>
          </p:cNvPr>
          <p:cNvSpPr/>
          <p:nvPr/>
        </p:nvSpPr>
        <p:spPr>
          <a:xfrm>
            <a:off x="5412418" y="2916882"/>
            <a:ext cx="1322772" cy="129963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21BFC26-9274-44F1-BC64-DD3658C485AC}"/>
              </a:ext>
            </a:extLst>
          </p:cNvPr>
          <p:cNvSpPr/>
          <p:nvPr/>
        </p:nvSpPr>
        <p:spPr>
          <a:xfrm>
            <a:off x="5106139" y="2627656"/>
            <a:ext cx="1935332" cy="190647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9F2F90-1093-4E73-A886-EF2751FF35DE}"/>
              </a:ext>
            </a:extLst>
          </p:cNvPr>
          <p:cNvSpPr/>
          <p:nvPr/>
        </p:nvSpPr>
        <p:spPr>
          <a:xfrm>
            <a:off x="4719960" y="2338023"/>
            <a:ext cx="2676618" cy="248574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3704F26-9590-4CC9-BB5D-B5CEE97190C0}"/>
              </a:ext>
            </a:extLst>
          </p:cNvPr>
          <p:cNvSpPr/>
          <p:nvPr/>
        </p:nvSpPr>
        <p:spPr>
          <a:xfrm>
            <a:off x="4475824" y="2071693"/>
            <a:ext cx="3240351" cy="307167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14E8B3-F47F-4F8D-8E66-2191B1FC55E9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6735190" y="3566698"/>
            <a:ext cx="171598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31ED2C4-9231-47CF-9090-01329B9080D2}"/>
              </a:ext>
            </a:extLst>
          </p:cNvPr>
          <p:cNvSpPr txBox="1"/>
          <p:nvPr/>
        </p:nvSpPr>
        <p:spPr>
          <a:xfrm>
            <a:off x="8603198" y="3243532"/>
            <a:ext cx="250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Deconstructive Interference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1BEC94-1E9E-4684-8E97-F6D4CC437EF6}"/>
              </a:ext>
            </a:extLst>
          </p:cNvPr>
          <p:cNvCxnSpPr/>
          <p:nvPr/>
        </p:nvCxnSpPr>
        <p:spPr>
          <a:xfrm flipH="1">
            <a:off x="2920753" y="2139518"/>
            <a:ext cx="2639626" cy="62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F54DF3-A425-49D4-8CF3-2B8A794780EB}"/>
              </a:ext>
            </a:extLst>
          </p:cNvPr>
          <p:cNvSpPr txBox="1"/>
          <p:nvPr/>
        </p:nvSpPr>
        <p:spPr>
          <a:xfrm>
            <a:off x="1470730" y="1925700"/>
            <a:ext cx="214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Constructive Interference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976F207-4DDD-408F-AC1D-02132E8A84A7}"/>
              </a:ext>
            </a:extLst>
          </p:cNvPr>
          <p:cNvCxnSpPr/>
          <p:nvPr/>
        </p:nvCxnSpPr>
        <p:spPr>
          <a:xfrm>
            <a:off x="5172721" y="5575177"/>
            <a:ext cx="998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73253A-AF0D-4ABD-A435-604B8B3BBF83}"/>
              </a:ext>
            </a:extLst>
          </p:cNvPr>
          <p:cNvCxnSpPr>
            <a:cxnSpLocks/>
          </p:cNvCxnSpPr>
          <p:nvPr/>
        </p:nvCxnSpPr>
        <p:spPr>
          <a:xfrm>
            <a:off x="5119454" y="3576943"/>
            <a:ext cx="66583" cy="191438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6DB623C-C7E2-4211-8FAB-DAF68110C05C}"/>
              </a:ext>
            </a:extLst>
          </p:cNvPr>
          <p:cNvCxnSpPr>
            <a:cxnSpLocks/>
          </p:cNvCxnSpPr>
          <p:nvPr/>
        </p:nvCxnSpPr>
        <p:spPr>
          <a:xfrm>
            <a:off x="6082309" y="3556722"/>
            <a:ext cx="66583" cy="191438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7D2D915-3226-4844-A357-815D982E5091}"/>
              </a:ext>
            </a:extLst>
          </p:cNvPr>
          <p:cNvSpPr txBox="1"/>
          <p:nvPr/>
        </p:nvSpPr>
        <p:spPr>
          <a:xfrm>
            <a:off x="5575143" y="5315993"/>
            <a:ext cx="2644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ZA" dirty="0"/>
              <a:t>k </a:t>
            </a:r>
            <a:r>
              <a:rPr lang="el-GR" dirty="0"/>
              <a:t>λ</a:t>
            </a:r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40025A-E839-49BE-83BC-22B18C981F9A}"/>
              </a:ext>
            </a:extLst>
          </p:cNvPr>
          <p:cNvSpPr/>
          <p:nvPr/>
        </p:nvSpPr>
        <p:spPr>
          <a:xfrm>
            <a:off x="5039555" y="3478800"/>
            <a:ext cx="195309" cy="2041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A127A88-8E76-4370-AC02-AD02AF33D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0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17"/>
    </mc:Choice>
    <mc:Fallback>
      <p:transition spd="slow" advTm="38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3" x="739775" y="790575"/>
          <p14:tracePt t="321" x="739775" y="798513"/>
          <p14:tracePt t="338" x="739775" y="823913"/>
          <p14:tracePt t="369" x="747713" y="841375"/>
          <p14:tracePt t="377" x="747713" y="849313"/>
          <p14:tracePt t="400" x="755650" y="849313"/>
          <p14:tracePt t="473" x="755650" y="858838"/>
          <p14:tracePt t="489" x="765175" y="866775"/>
          <p14:tracePt t="497" x="781050" y="884238"/>
          <p14:tracePt t="512" x="781050" y="892175"/>
          <p14:tracePt t="521" x="790575" y="892175"/>
          <p14:tracePt t="529" x="815975" y="900113"/>
          <p14:tracePt t="544" x="831850" y="909638"/>
          <p14:tracePt t="553" x="841375" y="909638"/>
          <p14:tracePt t="560" x="849313" y="909638"/>
          <p14:tracePt t="568" x="866775" y="909638"/>
          <p14:tracePt t="577" x="874713" y="917575"/>
          <p14:tracePt t="585" x="884238" y="917575"/>
          <p14:tracePt t="592" x="909638" y="925513"/>
          <p14:tracePt t="602" x="925513" y="925513"/>
          <p14:tracePt t="609" x="942975" y="935038"/>
          <p14:tracePt t="616" x="968375" y="935038"/>
          <p14:tracePt t="624" x="993775" y="935038"/>
          <p14:tracePt t="633" x="1036638" y="935038"/>
          <p14:tracePt t="641" x="1104900" y="968375"/>
          <p14:tracePt t="650" x="1120775" y="968375"/>
          <p14:tracePt t="657" x="1163638" y="968375"/>
          <p14:tracePt t="664" x="1198563" y="977900"/>
          <p14:tracePt t="672" x="1223963" y="985838"/>
          <p14:tracePt t="681" x="1257300" y="985838"/>
          <p14:tracePt t="689" x="1290638" y="993775"/>
          <p14:tracePt t="698" x="1308100" y="1003300"/>
          <p14:tracePt t="705" x="1343025" y="1011238"/>
          <p14:tracePt t="713" x="1376363" y="1019175"/>
          <p14:tracePt t="720" x="1419225" y="1019175"/>
          <p14:tracePt t="729" x="1462088" y="1019175"/>
          <p14:tracePt t="738" x="1512888" y="1028700"/>
          <p14:tracePt t="745" x="1554163" y="1028700"/>
          <p14:tracePt t="754" x="1589088" y="1028700"/>
          <p14:tracePt t="762" x="1631950" y="1028700"/>
          <p14:tracePt t="768" x="1657350" y="1028700"/>
          <p14:tracePt t="776" x="1673225" y="1028700"/>
          <p14:tracePt t="784" x="1698625" y="1028700"/>
          <p14:tracePt t="792" x="1716088" y="1028700"/>
          <p14:tracePt t="802" x="1733550" y="1028700"/>
          <p14:tracePt t="809" x="1741488" y="1028700"/>
          <p14:tracePt t="824" x="1766888" y="1028700"/>
          <p14:tracePt t="832" x="1776413" y="1028700"/>
          <p14:tracePt t="841" x="1784350" y="1028700"/>
          <p14:tracePt t="849" x="1801813" y="1028700"/>
          <p14:tracePt t="858" x="1835150" y="1028700"/>
          <p14:tracePt t="865" x="1860550" y="1028700"/>
          <p14:tracePt t="872" x="1893888" y="1028700"/>
          <p14:tracePt t="880" x="1936750" y="1028700"/>
          <p14:tracePt t="889" x="1962150" y="1028700"/>
          <p14:tracePt t="897" x="2005013" y="1028700"/>
          <p14:tracePt t="904" x="2038350" y="1028700"/>
          <p14:tracePt t="913" x="2065338" y="1028700"/>
          <p14:tracePt t="921" x="2090738" y="1028700"/>
          <p14:tracePt t="928" x="2124075" y="1028700"/>
          <p14:tracePt t="936" x="2141538" y="1028700"/>
          <p14:tracePt t="944" x="2157413" y="1028700"/>
          <p14:tracePt t="953" x="2174875" y="1028700"/>
          <p14:tracePt t="962" x="2192338" y="1028700"/>
          <p14:tracePt t="969" x="2200275" y="1028700"/>
          <p14:tracePt t="977" x="2225675" y="1028700"/>
          <p14:tracePt t="984" x="2243138" y="1028700"/>
          <p14:tracePt t="992" x="2251075" y="1028700"/>
          <p14:tracePt t="1001" x="2268538" y="1028700"/>
          <p14:tracePt t="1018" x="2276475" y="1036638"/>
          <p14:tracePt t="1025" x="2276475" y="1087438"/>
          <p14:tracePt t="1032" x="2276475" y="1104900"/>
          <p14:tracePt t="1297" x="2301875" y="1104900"/>
          <p14:tracePt t="1304" x="2344738" y="1104900"/>
          <p14:tracePt t="1313" x="2387600" y="1104900"/>
          <p14:tracePt t="1321" x="2430463" y="1104900"/>
          <p14:tracePt t="1329" x="2463800" y="1104900"/>
          <p14:tracePt t="1338" x="2506663" y="1104900"/>
          <p14:tracePt t="1345" x="2532063" y="1104900"/>
          <p14:tracePt t="1352" x="2574925" y="1104900"/>
          <p14:tracePt t="1360" x="2659063" y="1104900"/>
          <p14:tracePt t="1369" x="2744788" y="1104900"/>
          <p14:tracePt t="1376" x="2871788" y="1104900"/>
          <p14:tracePt t="1385" x="2990850" y="1104900"/>
          <p14:tracePt t="1393" x="3109913" y="1104900"/>
          <p14:tracePt t="1401" x="3203575" y="1104900"/>
          <p14:tracePt t="1408" x="3287713" y="1104900"/>
          <p14:tracePt t="1416" x="3338513" y="1104900"/>
          <p14:tracePt t="1425" x="3381375" y="1104900"/>
          <p14:tracePt t="1433" x="3406775" y="1112838"/>
          <p14:tracePt t="1985" x="3432175" y="1112838"/>
          <p14:tracePt t="1993" x="3441700" y="1112838"/>
          <p14:tracePt t="2001" x="3482975" y="1112838"/>
          <p14:tracePt t="2009" x="3525838" y="1112838"/>
          <p14:tracePt t="2017" x="3602038" y="1112838"/>
          <p14:tracePt t="2025" x="3670300" y="1112838"/>
          <p14:tracePt t="2033" x="3746500" y="1112838"/>
          <p14:tracePt t="2040" x="3832225" y="1112838"/>
          <p14:tracePt t="2048" x="3900488" y="1112838"/>
          <p14:tracePt t="2057" x="3967163" y="1112838"/>
          <p14:tracePt t="2065" x="4044950" y="1112838"/>
          <p14:tracePt t="2073" x="4103688" y="1112838"/>
          <p14:tracePt t="2081" x="4146550" y="1112838"/>
          <p14:tracePt t="2088" x="4214813" y="1112838"/>
          <p14:tracePt t="2096" x="4273550" y="1112838"/>
          <p14:tracePt t="2105" x="4316413" y="1112838"/>
          <p14:tracePt t="2113" x="4359275" y="1112838"/>
          <p14:tracePt t="2122" x="4410075" y="1112838"/>
          <p14:tracePt t="2130" x="4451350" y="1112838"/>
          <p14:tracePt t="2136" x="4494213" y="1112838"/>
          <p14:tracePt t="2144" x="4554538" y="1112838"/>
          <p14:tracePt t="2152" x="4613275" y="1112838"/>
          <p14:tracePt t="2161" x="4681538" y="1112838"/>
          <p14:tracePt t="2169" x="4749800" y="1112838"/>
          <p14:tracePt t="2178" x="4826000" y="1112838"/>
          <p14:tracePt t="2185" x="4910138" y="1112838"/>
          <p14:tracePt t="2192" x="4978400" y="1112838"/>
          <p14:tracePt t="2201" x="5064125" y="1112838"/>
          <p14:tracePt t="2209" x="5148263" y="1112838"/>
          <p14:tracePt t="2217" x="5224463" y="1112838"/>
          <p14:tracePt t="2225" x="5310188" y="1112838"/>
          <p14:tracePt t="2234" x="5394325" y="1112838"/>
          <p14:tracePt t="2241" x="5480050" y="1112838"/>
          <p14:tracePt t="2248" x="5548313" y="1112838"/>
          <p14:tracePt t="2257" x="5632450" y="1112838"/>
          <p14:tracePt t="2265" x="5692775" y="1112838"/>
          <p14:tracePt t="2273" x="5751513" y="1112838"/>
          <p14:tracePt t="2282" x="5794375" y="1112838"/>
          <p14:tracePt t="2290" x="5819775" y="1112838"/>
          <p14:tracePt t="2297" x="5827713" y="1104900"/>
          <p14:tracePt t="2713" x="5845175" y="1096963"/>
          <p14:tracePt t="2720" x="5853113" y="1096963"/>
          <p14:tracePt t="2729" x="5880100" y="1096963"/>
          <p14:tracePt t="2737" x="5921375" y="1096963"/>
          <p14:tracePt t="2745" x="5964238" y="1096963"/>
          <p14:tracePt t="2754" x="6024563" y="1096963"/>
          <p14:tracePt t="2761" x="6083300" y="1096963"/>
          <p14:tracePt t="2769" x="6134100" y="1096963"/>
          <p14:tracePt t="2776" x="6210300" y="1096963"/>
          <p14:tracePt t="2784" x="6278563" y="1096963"/>
          <p14:tracePt t="2793" x="6338888" y="1096963"/>
          <p14:tracePt t="2802" x="6423025" y="1096963"/>
          <p14:tracePt t="2809" x="6465888" y="1096963"/>
          <p14:tracePt t="2817" x="6524625" y="1096963"/>
          <p14:tracePt t="2824" x="6567488" y="1096963"/>
          <p14:tracePt t="2833" x="6610350" y="1096963"/>
          <p14:tracePt t="2841" x="6643688" y="1096963"/>
          <p14:tracePt t="2849" x="6686550" y="1096963"/>
          <p14:tracePt t="2858" x="6729413" y="1096963"/>
          <p14:tracePt t="2865" x="6770688" y="1096963"/>
          <p14:tracePt t="2873" x="6831013" y="1096963"/>
          <p14:tracePt t="2880" x="6889750" y="1096963"/>
          <p14:tracePt t="2890" x="6932613" y="1096963"/>
          <p14:tracePt t="2897" x="7000875" y="1096963"/>
          <p14:tracePt t="2905" x="7059613" y="1096963"/>
          <p14:tracePt t="2914" x="7094538" y="1096963"/>
          <p14:tracePt t="2920" x="7137400" y="1096963"/>
          <p14:tracePt t="2929" x="7162800" y="1096963"/>
          <p14:tracePt t="2936" x="7188200" y="1096963"/>
          <p14:tracePt t="2945" x="7213600" y="1096963"/>
          <p14:tracePt t="2953" x="7239000" y="1087438"/>
          <p14:tracePt t="2961" x="7246938" y="1087438"/>
          <p14:tracePt t="2970" x="7256463" y="1087438"/>
          <p14:tracePt t="3057" x="7239000" y="1087438"/>
          <p14:tracePt t="3065" x="7213600" y="1087438"/>
          <p14:tracePt t="3073" x="7170738" y="1087438"/>
          <p14:tracePt t="3081" x="7127875" y="1096963"/>
          <p14:tracePt t="3088" x="7051675" y="1096963"/>
          <p14:tracePt t="3096" x="7000875" y="1096963"/>
          <p14:tracePt t="3105" x="6924675" y="1096963"/>
          <p14:tracePt t="3113" x="6856413" y="1096963"/>
          <p14:tracePt t="3122" x="6797675" y="1096963"/>
          <p14:tracePt t="3129" x="6737350" y="1096963"/>
          <p14:tracePt t="3137" x="6694488" y="1096963"/>
          <p14:tracePt t="3144" x="6653213" y="1096963"/>
          <p14:tracePt t="3153" x="6618288" y="1096963"/>
          <p14:tracePt t="3161" x="6592888" y="1096963"/>
          <p14:tracePt t="3169" x="6567488" y="1096963"/>
          <p14:tracePt t="3178" x="6524625" y="1096963"/>
          <p14:tracePt t="3185" x="6499225" y="1096963"/>
          <p14:tracePt t="3192" x="6491288" y="1096963"/>
          <p14:tracePt t="3210" x="6483350" y="1104900"/>
          <p14:tracePt t="3257" x="6491288" y="1104900"/>
          <p14:tracePt t="3265" x="6550025" y="1104900"/>
          <p14:tracePt t="3273" x="6643688" y="1104900"/>
          <p14:tracePt t="3282" x="6745288" y="1104900"/>
          <p14:tracePt t="3289" x="6873875" y="1104900"/>
          <p14:tracePt t="3296" x="7000875" y="1104900"/>
          <p14:tracePt t="3304" x="7153275" y="1104900"/>
          <p14:tracePt t="3312" x="7281863" y="1104900"/>
          <p14:tracePt t="3321" x="7391400" y="1104900"/>
          <p14:tracePt t="3329" x="7493000" y="1104900"/>
          <p14:tracePt t="3338" x="7561263" y="1104900"/>
          <p14:tracePt t="3344" x="7604125" y="1104900"/>
          <p14:tracePt t="3352" x="7629525" y="1104900"/>
          <p14:tracePt t="3360" x="7637463" y="1104900"/>
          <p14:tracePt t="3369" x="7646988" y="1104900"/>
          <p14:tracePt t="3385" x="7672388" y="1104900"/>
          <p14:tracePt t="3393" x="7680325" y="1104900"/>
          <p14:tracePt t="3400" x="7715250" y="1104900"/>
          <p14:tracePt t="3408" x="7748588" y="1104900"/>
          <p14:tracePt t="3416" x="7773988" y="1104900"/>
          <p14:tracePt t="3425" x="7799388" y="1104900"/>
          <p14:tracePt t="3433" x="7842250" y="1104900"/>
          <p14:tracePt t="3441" x="7885113" y="1104900"/>
          <p14:tracePt t="3449" x="7961313" y="1104900"/>
          <p14:tracePt t="3456" x="7977188" y="1104900"/>
          <p14:tracePt t="3464" x="8020050" y="1104900"/>
          <p14:tracePt t="3473" x="8054975" y="1104900"/>
          <p14:tracePt t="3481" x="8080375" y="1104900"/>
          <p14:tracePt t="3497" x="8096250" y="1104900"/>
          <p14:tracePt t="3505" x="8121650" y="1104900"/>
          <p14:tracePt t="3512" x="8131175" y="1104900"/>
          <p14:tracePt t="3520" x="8164513" y="1104900"/>
          <p14:tracePt t="3529" x="8199438" y="1104900"/>
          <p14:tracePt t="3537" x="8240713" y="1104900"/>
          <p14:tracePt t="3545" x="8301038" y="1104900"/>
          <p14:tracePt t="3553" x="8385175" y="1104900"/>
          <p14:tracePt t="3560" x="8435975" y="1104900"/>
          <p14:tracePt t="3568" x="8513763" y="1104900"/>
          <p14:tracePt t="3577" x="8539163" y="1104900"/>
          <p14:tracePt t="3585" x="8564563" y="1104900"/>
          <p14:tracePt t="3593" x="8572500" y="1104900"/>
          <p14:tracePt t="3609" x="8580438" y="1104900"/>
          <p14:tracePt t="3616" x="8580438" y="1112838"/>
          <p14:tracePt t="4474" x="8478838" y="1147763"/>
          <p14:tracePt t="4481" x="8343900" y="1189038"/>
          <p14:tracePt t="4490" x="8147050" y="1216025"/>
          <p14:tracePt t="4497" x="7918450" y="1216025"/>
          <p14:tracePt t="4505" x="7553325" y="1266825"/>
          <p14:tracePt t="4513" x="7051675" y="1308100"/>
          <p14:tracePt t="4520" x="6440488" y="1393825"/>
          <p14:tracePt t="4529" x="5880100" y="1477963"/>
          <p14:tracePt t="4537" x="5183188" y="1520825"/>
          <p14:tracePt t="4545" x="4537075" y="1581150"/>
          <p14:tracePt t="4553" x="4017963" y="1606550"/>
          <p14:tracePt t="4560" x="3508375" y="1682750"/>
          <p14:tracePt t="4568" x="3178175" y="1733550"/>
          <p14:tracePt t="4576" x="2930525" y="1766888"/>
          <p14:tracePt t="4585" x="2811463" y="1793875"/>
          <p14:tracePt t="4592" x="2676525" y="1819275"/>
          <p14:tracePt t="4601" x="2540000" y="1835150"/>
          <p14:tracePt t="4608" x="2455863" y="1852613"/>
          <p14:tracePt t="4616" x="2352675" y="1860550"/>
          <p14:tracePt t="4624" x="2293938" y="1878013"/>
          <p14:tracePt t="4633" x="2260600" y="1885950"/>
          <p14:tracePt t="4641" x="2251075" y="1895475"/>
          <p14:tracePt t="4649" x="2243138" y="1895475"/>
          <p14:tracePt t="4817" x="2251075" y="1895475"/>
          <p14:tracePt t="4824" x="2260600" y="1895475"/>
          <p14:tracePt t="4849" x="2268538" y="1895475"/>
          <p14:tracePt t="4937" x="2293938" y="1895475"/>
          <p14:tracePt t="4953" x="2301875" y="1885950"/>
          <p14:tracePt t="4961" x="2319338" y="1878013"/>
          <p14:tracePt t="4970" x="2336800" y="1870075"/>
          <p14:tracePt t="4977" x="2352675" y="1870075"/>
          <p14:tracePt t="4984" x="2370138" y="1852613"/>
          <p14:tracePt t="4992" x="2395538" y="1844675"/>
          <p14:tracePt t="5001" x="2405063" y="1844675"/>
          <p14:tracePt t="5008" x="2430463" y="1835150"/>
          <p14:tracePt t="5017" x="2471738" y="1835150"/>
          <p14:tracePt t="5025" x="2497138" y="1819275"/>
          <p14:tracePt t="5032" x="2532063" y="1809750"/>
          <p14:tracePt t="5040" x="2574925" y="1801813"/>
          <p14:tracePt t="5049" x="2616200" y="1793875"/>
          <p14:tracePt t="5056" x="2684463" y="1758950"/>
          <p14:tracePt t="5065" x="2770188" y="1751013"/>
          <p14:tracePt t="5073" x="2854325" y="1733550"/>
          <p14:tracePt t="5081" x="2955925" y="1716088"/>
          <p14:tracePt t="5088" x="3059113" y="1708150"/>
          <p14:tracePt t="5096" x="3168650" y="1690688"/>
          <p14:tracePt t="5105" x="3297238" y="1682750"/>
          <p14:tracePt t="5113" x="3414713" y="1657350"/>
          <p14:tracePt t="5121" x="3525838" y="1649413"/>
          <p14:tracePt t="5130" x="3627438" y="1631950"/>
          <p14:tracePt t="5137" x="3713163" y="1631950"/>
          <p14:tracePt t="5144" x="3789363" y="1631950"/>
          <p14:tracePt t="5153" x="3832225" y="1631950"/>
          <p14:tracePt t="5161" x="3873500" y="1631950"/>
          <p14:tracePt t="5169" x="3916363" y="1631950"/>
          <p14:tracePt t="5177" x="3959225" y="1631950"/>
          <p14:tracePt t="5185" x="4002088" y="1631950"/>
          <p14:tracePt t="5192" x="4052888" y="1631950"/>
          <p14:tracePt t="5200" x="4078288" y="1631950"/>
          <p14:tracePt t="5209" x="4111625" y="1631950"/>
          <p14:tracePt t="5217" x="4129088" y="1631950"/>
          <p14:tracePt t="5225" x="4171950" y="1631950"/>
          <p14:tracePt t="5234" x="4197350" y="1631950"/>
          <p14:tracePt t="5241" x="4240213" y="1631950"/>
          <p14:tracePt t="5248" x="4298950" y="1631950"/>
          <p14:tracePt t="5257" x="4359275" y="1631950"/>
          <p14:tracePt t="5264" x="4443413" y="1631950"/>
          <p14:tracePt t="5273" x="4511675" y="1631950"/>
          <p14:tracePt t="5281" x="4613275" y="1631950"/>
          <p14:tracePt t="5288" x="4714875" y="1631950"/>
          <p14:tracePt t="5297" x="4826000" y="1631950"/>
          <p14:tracePt t="5304" x="4902200" y="1622425"/>
          <p14:tracePt t="5313" x="5003800" y="1606550"/>
          <p14:tracePt t="5321" x="5064125" y="1589088"/>
          <p14:tracePt t="5330" x="5132388" y="1581150"/>
          <p14:tracePt t="5337" x="5173663" y="1581150"/>
          <p14:tracePt t="5345" x="5199063" y="1571625"/>
          <p14:tracePt t="5352" x="5233988" y="1571625"/>
          <p14:tracePt t="5361" x="5259388" y="1555750"/>
          <p14:tracePt t="5369" x="5267325" y="1555750"/>
          <p14:tracePt t="5377" x="5276850" y="1555750"/>
          <p14:tracePt t="5385" x="5292725" y="1546225"/>
          <p14:tracePt t="5409" x="5302250" y="1546225"/>
          <p14:tracePt t="5417" x="5310188" y="1538288"/>
          <p14:tracePt t="5457" x="5310188" y="1530350"/>
          <p14:tracePt t="5481" x="5284788" y="1530350"/>
          <p14:tracePt t="5490" x="5249863" y="1530350"/>
          <p14:tracePt t="5497" x="5208588" y="1530350"/>
          <p14:tracePt t="5505" x="5173663" y="1530350"/>
          <p14:tracePt t="5512" x="5148263" y="1530350"/>
          <p14:tracePt t="5520" x="5097463" y="1538288"/>
          <p14:tracePt t="5528" x="5054600" y="1555750"/>
          <p14:tracePt t="5537" x="5013325" y="1571625"/>
          <p14:tracePt t="5545" x="5003800" y="1581150"/>
          <p14:tracePt t="5553" x="4978400" y="1589088"/>
          <p14:tracePt t="5560" x="4962525" y="1597025"/>
          <p14:tracePt t="5585" x="4970463" y="1614488"/>
          <p14:tracePt t="5592" x="4978400" y="1614488"/>
          <p14:tracePt t="5601" x="5013325" y="1614488"/>
          <p14:tracePt t="5609" x="5089525" y="1622425"/>
          <p14:tracePt t="5616" x="5157788" y="1622425"/>
          <p14:tracePt t="5624" x="5241925" y="1622425"/>
          <p14:tracePt t="5633" x="5327650" y="1622425"/>
          <p14:tracePt t="5640" x="5411788" y="1622425"/>
          <p14:tracePt t="5649" x="5480050" y="1622425"/>
          <p14:tracePt t="5657" x="5538788" y="1622425"/>
          <p14:tracePt t="5665" x="5616575" y="1622425"/>
          <p14:tracePt t="5672" x="5641975" y="1622425"/>
          <p14:tracePt t="5681" x="5667375" y="1622425"/>
          <p14:tracePt t="5688" x="5692775" y="1622425"/>
          <p14:tracePt t="5705" x="5700713" y="1622425"/>
          <p14:tracePt t="5865" x="5718175" y="1622425"/>
          <p14:tracePt t="5873" x="5726113" y="1622425"/>
          <p14:tracePt t="5880" x="5761038" y="1622425"/>
          <p14:tracePt t="5888" x="5794375" y="1622425"/>
          <p14:tracePt t="5897" x="5837238" y="1622425"/>
          <p14:tracePt t="5905" x="5880100" y="1622425"/>
          <p14:tracePt t="5914" x="5938838" y="1639888"/>
          <p14:tracePt t="5921" x="5972175" y="1674813"/>
          <p14:tracePt t="5928" x="5981700" y="1674813"/>
          <p14:tracePt t="6137" x="6015038" y="1674813"/>
          <p14:tracePt t="6144" x="6032500" y="1674813"/>
          <p14:tracePt t="6152" x="6126163" y="1674813"/>
          <p14:tracePt t="6161" x="6235700" y="1674813"/>
          <p14:tracePt t="6169" x="6321425" y="1674813"/>
          <p14:tracePt t="6178" x="6423025" y="1682750"/>
          <p14:tracePt t="6185" x="6550025" y="1700213"/>
          <p14:tracePt t="6192" x="6711950" y="1725613"/>
          <p14:tracePt t="6200" x="6932613" y="1776413"/>
          <p14:tracePt t="6209" x="7221538" y="1776413"/>
          <p14:tracePt t="6217" x="7485063" y="1776413"/>
          <p14:tracePt t="6225" x="7773988" y="1776413"/>
          <p14:tracePt t="6234" x="8088313" y="1776413"/>
          <p14:tracePt t="6240" x="8410575" y="1776413"/>
          <p14:tracePt t="6248" x="8699500" y="1776413"/>
          <p14:tracePt t="6256" x="8869363" y="1776413"/>
          <p14:tracePt t="6264" x="9048750" y="1776413"/>
          <p14:tracePt t="6273" x="9175750" y="1776413"/>
          <p14:tracePt t="6282" x="9277350" y="1776413"/>
          <p14:tracePt t="6290" x="9345613" y="1776413"/>
          <p14:tracePt t="6297" x="9413875" y="1776413"/>
          <p14:tracePt t="6304" x="9447213" y="1776413"/>
          <p14:tracePt t="6313" x="9482138" y="1776413"/>
          <p14:tracePt t="6337" x="9490075" y="1776413"/>
          <p14:tracePt t="6353" x="9482138" y="1776413"/>
          <p14:tracePt t="6361" x="9464675" y="1766888"/>
          <p14:tracePt t="6369" x="9439275" y="1766888"/>
          <p14:tracePt t="6378" x="9405938" y="1766888"/>
          <p14:tracePt t="6385" x="9371013" y="1766888"/>
          <p14:tracePt t="6393" x="9363075" y="1766888"/>
          <p14:tracePt t="6425" x="9353550" y="1766888"/>
          <p14:tracePt t="6433" x="9337675" y="1766888"/>
          <p14:tracePt t="6442" x="9320213" y="1766888"/>
          <p14:tracePt t="6449" x="9286875" y="1766888"/>
          <p14:tracePt t="6456" x="9244013" y="1766888"/>
          <p14:tracePt t="6464" x="9218613" y="1766888"/>
          <p14:tracePt t="6473" x="9183688" y="1766888"/>
          <p14:tracePt t="6481" x="9175750" y="1766888"/>
          <p14:tracePt t="6490" x="9167813" y="1766888"/>
          <p14:tracePt t="6545" x="9167813" y="1758950"/>
          <p14:tracePt t="6577" x="9167813" y="1751013"/>
          <p14:tracePt t="6594" x="9167813" y="1733550"/>
          <p14:tracePt t="6601" x="9183688" y="1725613"/>
          <p14:tracePt t="6610" x="9251950" y="1708150"/>
          <p14:tracePt t="6616" x="9294813" y="1700213"/>
          <p14:tracePt t="6624" x="9353550" y="1690688"/>
          <p14:tracePt t="6633" x="9439275" y="1682750"/>
          <p14:tracePt t="6641" x="9532938" y="1682750"/>
          <p14:tracePt t="6649" x="9626600" y="1682750"/>
          <p14:tracePt t="6657" x="9736138" y="1682750"/>
          <p14:tracePt t="6664" x="9855200" y="1682750"/>
          <p14:tracePt t="6672" x="9983788" y="1682750"/>
          <p14:tracePt t="6681" x="10093325" y="1682750"/>
          <p14:tracePt t="6688" x="10194925" y="1682750"/>
          <p14:tracePt t="6697" x="10263188" y="1682750"/>
          <p14:tracePt t="6706" x="10339388" y="1657350"/>
          <p14:tracePt t="6712" x="10356850" y="1649413"/>
          <p14:tracePt t="6720" x="10390188" y="1649413"/>
          <p14:tracePt t="6728" x="10399713" y="1649413"/>
          <p14:tracePt t="6784" x="10382250" y="1649413"/>
          <p14:tracePt t="6793" x="10331450" y="1649413"/>
          <p14:tracePt t="6801" x="10237788" y="1649413"/>
          <p14:tracePt t="6810" x="10144125" y="1657350"/>
          <p14:tracePt t="6817" x="10025063" y="1657350"/>
          <p14:tracePt t="6824" x="9940925" y="1657350"/>
          <p14:tracePt t="6832" x="9847263" y="1657350"/>
          <p14:tracePt t="6841" x="9728200" y="1657350"/>
          <p14:tracePt t="6849" x="9617075" y="1657350"/>
          <p14:tracePt t="6858" x="9515475" y="1657350"/>
          <p14:tracePt t="6865" x="9421813" y="1665288"/>
          <p14:tracePt t="6873" x="9345613" y="1674813"/>
          <p14:tracePt t="6880" x="9312275" y="1682750"/>
          <p14:tracePt t="6889" x="9277350" y="1682750"/>
          <p14:tracePt t="6936" x="9302750" y="1682750"/>
          <p14:tracePt t="6944" x="9380538" y="1682750"/>
          <p14:tracePt t="6954" x="9472613" y="1682750"/>
          <p14:tracePt t="6962" x="9583738" y="1682750"/>
          <p14:tracePt t="6970" x="9702800" y="1682750"/>
          <p14:tracePt t="6977" x="9829800" y="1682750"/>
          <p14:tracePt t="6985" x="9940925" y="1682750"/>
          <p14:tracePt t="6992" x="10050463" y="1682750"/>
          <p14:tracePt t="7001" x="10161588" y="1682750"/>
          <p14:tracePt t="7010" x="10263188" y="1682750"/>
          <p14:tracePt t="7018" x="10339388" y="1682750"/>
          <p14:tracePt t="7025" x="10390188" y="1682750"/>
          <p14:tracePt t="7033" x="10415588" y="1682750"/>
          <p14:tracePt t="7040" x="10442575" y="1682750"/>
          <p14:tracePt t="7089" x="10425113" y="1700213"/>
          <p14:tracePt t="7096" x="10407650" y="1700213"/>
          <p14:tracePt t="7105" x="10382250" y="1700213"/>
          <p14:tracePt t="7112" x="10356850" y="1708150"/>
          <p14:tracePt t="7122" x="10348913" y="1708150"/>
          <p14:tracePt t="7129" x="10339388" y="1708150"/>
          <p14:tracePt t="7136" x="10331450" y="1708150"/>
          <p14:tracePt t="7144" x="10313988" y="1708150"/>
          <p14:tracePt t="7169" x="10306050" y="1716088"/>
          <p14:tracePt t="8560" x="10298113" y="1716088"/>
          <p14:tracePt t="8568" x="10280650" y="1716088"/>
          <p14:tracePt t="8577" x="10263188" y="1716088"/>
          <p14:tracePt t="8585" x="10229850" y="1741488"/>
          <p14:tracePt t="8594" x="10212388" y="1758950"/>
          <p14:tracePt t="8602" x="10186988" y="1776413"/>
          <p14:tracePt t="8608" x="10186988" y="1784350"/>
          <p14:tracePt t="8616" x="10161588" y="1793875"/>
          <p14:tracePt t="8624" x="10144125" y="1809750"/>
          <p14:tracePt t="8633" x="10136188" y="1827213"/>
          <p14:tracePt t="8641" x="10126663" y="1835150"/>
          <p14:tracePt t="8650" x="10110788" y="1844675"/>
          <p14:tracePt t="8664" x="10110788" y="1852613"/>
          <p14:tracePt t="8672" x="10101263" y="1860550"/>
          <p14:tracePt t="8681" x="10093325" y="1870075"/>
          <p14:tracePt t="8689" x="10085388" y="1878013"/>
          <p14:tracePt t="8697" x="10085388" y="1885950"/>
          <p14:tracePt t="8706" x="10075863" y="1903413"/>
          <p14:tracePt t="8713" x="10067925" y="1920875"/>
          <p14:tracePt t="8721" x="10059988" y="1928813"/>
          <p14:tracePt t="8728" x="10050463" y="1938338"/>
          <p14:tracePt t="8737" x="10042525" y="1946275"/>
          <p14:tracePt t="8833" x="10034588" y="1954213"/>
          <p14:tracePt t="9273" x="10017125" y="1954213"/>
          <p14:tracePt t="9281" x="9948863" y="1954213"/>
          <p14:tracePt t="9289" x="9872663" y="1971675"/>
          <p14:tracePt t="9296" x="9786938" y="2005013"/>
          <p14:tracePt t="9304" x="9694863" y="2030413"/>
          <p14:tracePt t="9313" x="9558338" y="2065338"/>
          <p14:tracePt t="9321" x="9396413" y="2090738"/>
          <p14:tracePt t="9329" x="9251950" y="2124075"/>
          <p14:tracePt t="9338" x="9107488" y="2149475"/>
          <p14:tracePt t="9344" x="8980488" y="2184400"/>
          <p14:tracePt t="9352" x="8853488" y="2192338"/>
          <p14:tracePt t="9360" x="8750300" y="2209800"/>
          <p14:tracePt t="9369" x="8648700" y="2227263"/>
          <p14:tracePt t="9377" x="8564563" y="2243138"/>
          <p14:tracePt t="9385" x="8521700" y="2252663"/>
          <p14:tracePt t="9394" x="8470900" y="2252663"/>
          <p14:tracePt t="9401" x="8428038" y="2260600"/>
          <p14:tracePt t="9408" x="8377238" y="2278063"/>
          <p14:tracePt t="9417" x="8318500" y="2286000"/>
          <p14:tracePt t="9425" x="8275638" y="2293938"/>
          <p14:tracePt t="9434" x="8199438" y="2319338"/>
          <p14:tracePt t="9442" x="8147050" y="2336800"/>
          <p14:tracePt t="9449" x="8105775" y="2344738"/>
          <p14:tracePt t="9456" x="8045450" y="2344738"/>
          <p14:tracePt t="9464" x="8012113" y="2354263"/>
          <p14:tracePt t="9473" x="7926388" y="2362200"/>
          <p14:tracePt t="9481" x="7885113" y="2371725"/>
          <p14:tracePt t="9490" x="7807325" y="2387600"/>
          <p14:tracePt t="9497" x="7723188" y="2397125"/>
          <p14:tracePt t="9504" x="7612063" y="2405063"/>
          <p14:tracePt t="9512" x="7477125" y="2430463"/>
          <p14:tracePt t="9520" x="7348538" y="2438400"/>
          <p14:tracePt t="9529" x="7178675" y="2455863"/>
          <p14:tracePt t="9537" x="7000875" y="2455863"/>
          <p14:tracePt t="9544" x="6856413" y="2455863"/>
          <p14:tracePt t="9553" x="6704013" y="2455863"/>
          <p14:tracePt t="9560" x="6499225" y="2498725"/>
          <p14:tracePt t="9568" x="6364288" y="2516188"/>
          <p14:tracePt t="9577" x="6184900" y="2532063"/>
          <p14:tracePt t="9585" x="6065838" y="2557463"/>
          <p14:tracePt t="9594" x="5870575" y="2566988"/>
          <p14:tracePt t="9602" x="5683250" y="2592388"/>
          <p14:tracePt t="9609" x="5429250" y="2643188"/>
          <p14:tracePt t="9616" x="5183188" y="2676525"/>
          <p14:tracePt t="9624" x="4884738" y="2701925"/>
          <p14:tracePt t="9633" x="4689475" y="2736850"/>
          <p14:tracePt t="9641" x="4494213" y="2778125"/>
          <p14:tracePt t="9650" x="4367213" y="2787650"/>
          <p14:tracePt t="9657" x="4298950" y="2795588"/>
          <p14:tracePt t="9665" x="4222750" y="2830513"/>
          <p14:tracePt t="9672" x="4179888" y="2846388"/>
          <p14:tracePt t="9680" x="4162425" y="2855913"/>
          <p14:tracePt t="9690" x="4129088" y="2881313"/>
          <p14:tracePt t="9698" x="4111625" y="2897188"/>
          <p14:tracePt t="9705" x="4095750" y="2922588"/>
          <p14:tracePt t="9713" x="4078288" y="2957513"/>
          <p14:tracePt t="9720" x="4060825" y="2965450"/>
          <p14:tracePt t="9728" x="4035425" y="3008313"/>
          <p14:tracePt t="9737" x="4017963" y="3016250"/>
          <p14:tracePt t="9745" x="3992563" y="3016250"/>
          <p14:tracePt t="9753" x="3967163" y="3041650"/>
          <p14:tracePt t="9761" x="3951288" y="3059113"/>
          <p14:tracePt t="9769" x="3941763" y="3076575"/>
          <p14:tracePt t="10074" x="3951288" y="3076575"/>
          <p14:tracePt t="10081" x="3959225" y="3076575"/>
          <p14:tracePt t="10089" x="3976688" y="3076575"/>
          <p14:tracePt t="10097" x="3984625" y="3076575"/>
          <p14:tracePt t="10169" x="3976688" y="3076575"/>
          <p14:tracePt t="10178" x="3967163" y="3076575"/>
          <p14:tracePt t="10185" x="3951288" y="3076575"/>
          <p14:tracePt t="10192" x="3916363" y="3076575"/>
          <p14:tracePt t="10200" x="3883025" y="3076575"/>
          <p14:tracePt t="10209" x="3840163" y="3076575"/>
          <p14:tracePt t="10217" x="3789363" y="3076575"/>
          <p14:tracePt t="10225" x="3670300" y="3076575"/>
          <p14:tracePt t="10234" x="3627438" y="3076575"/>
          <p14:tracePt t="10241" x="3568700" y="3084513"/>
          <p14:tracePt t="10248" x="3508375" y="3084513"/>
          <p14:tracePt t="10256" x="3441700" y="3094038"/>
          <p14:tracePt t="10265" x="3381375" y="3094038"/>
          <p14:tracePt t="10273" x="3338513" y="3094038"/>
          <p14:tracePt t="10281" x="3279775" y="3094038"/>
          <p14:tracePt t="10289" x="3236913" y="3094038"/>
          <p14:tracePt t="10296" x="3194050" y="3094038"/>
          <p14:tracePt t="10304" x="3152775" y="3094038"/>
          <p14:tracePt t="10312" x="3117850" y="3094038"/>
          <p14:tracePt t="10321" x="3100388" y="3094038"/>
          <p14:tracePt t="10329" x="3084513" y="3094038"/>
          <p14:tracePt t="10337" x="3067050" y="3094038"/>
          <p14:tracePt t="10345" x="3041650" y="3076575"/>
          <p14:tracePt t="10352" x="3016250" y="3041650"/>
          <p14:tracePt t="10361" x="2990850" y="3000375"/>
          <p14:tracePt t="10369" x="2982913" y="2957513"/>
          <p14:tracePt t="10377" x="2982913" y="2922588"/>
          <p14:tracePt t="10385" x="2973388" y="2881313"/>
          <p14:tracePt t="10393" x="2973388" y="2855913"/>
          <p14:tracePt t="10401" x="2947988" y="2813050"/>
          <p14:tracePt t="10408" x="2947988" y="2787650"/>
          <p14:tracePt t="10416" x="2947988" y="2744788"/>
          <p14:tracePt t="10425" x="2947988" y="2719388"/>
          <p14:tracePt t="10434" x="2947988" y="2693988"/>
          <p14:tracePt t="10442" x="2947988" y="2660650"/>
          <p14:tracePt t="10449" x="2947988" y="2625725"/>
          <p14:tracePt t="10456" x="2947988" y="2600325"/>
          <p14:tracePt t="10464" x="2947988" y="2574925"/>
          <p14:tracePt t="10473" x="2947988" y="2549525"/>
          <p14:tracePt t="10481" x="2947988" y="2532063"/>
          <p14:tracePt t="10490" x="2947988" y="2516188"/>
          <p14:tracePt t="10498" x="2947988" y="2498725"/>
          <p14:tracePt t="10505" x="2940050" y="2498725"/>
          <p14:tracePt t="10512" x="2922588" y="2498725"/>
          <p14:tracePt t="10520" x="2905125" y="2498725"/>
          <p14:tracePt t="10529" x="2871788" y="2498725"/>
          <p14:tracePt t="10537" x="2828925" y="2498725"/>
          <p14:tracePt t="10546" x="2770188" y="2498725"/>
          <p14:tracePt t="10553" x="2693988" y="2532063"/>
          <p14:tracePt t="10561" x="2608263" y="2541588"/>
          <p14:tracePt t="10568" x="2514600" y="2574925"/>
          <p14:tracePt t="10577" x="2438400" y="2592388"/>
          <p14:tracePt t="10585" x="2344738" y="2592388"/>
          <p14:tracePt t="10594" x="2260600" y="2608263"/>
          <p14:tracePt t="10601" x="2192338" y="2625725"/>
          <p14:tracePt t="10609" x="2149475" y="2625725"/>
          <p14:tracePt t="10616" x="2106613" y="2625725"/>
          <p14:tracePt t="10624" x="2098675" y="2625725"/>
          <p14:tracePt t="10641" x="2081213" y="2625725"/>
          <p14:tracePt t="10650" x="2073275" y="2625725"/>
          <p14:tracePt t="10664" x="2065338" y="2625725"/>
          <p14:tracePt t="10672" x="2047875" y="2625725"/>
          <p14:tracePt t="10681" x="2012950" y="2625725"/>
          <p14:tracePt t="10689" x="1987550" y="2625725"/>
          <p14:tracePt t="10698" x="1946275" y="2625725"/>
          <p14:tracePt t="10705" x="1911350" y="2625725"/>
          <p14:tracePt t="10713" x="1885950" y="2617788"/>
          <p14:tracePt t="10720" x="1852613" y="2608263"/>
          <p14:tracePt t="10728" x="1809750" y="2608263"/>
          <p14:tracePt t="10736" x="1758950" y="2592388"/>
          <p14:tracePt t="10745" x="1733550" y="2574925"/>
          <p14:tracePt t="10753" x="1698625" y="2566988"/>
          <p14:tracePt t="10761" x="1639888" y="2549525"/>
          <p14:tracePt t="10768" x="1554163" y="2541588"/>
          <p14:tracePt t="10776" x="1452563" y="2524125"/>
          <p14:tracePt t="10785" x="1343025" y="2516188"/>
          <p14:tracePt t="10793" x="1265238" y="2516188"/>
          <p14:tracePt t="10801" x="1231900" y="2516188"/>
          <p14:tracePt t="10842" x="1257300" y="2516188"/>
          <p14:tracePt t="10849" x="1300163" y="2516188"/>
          <p14:tracePt t="10858" x="1384300" y="2516188"/>
          <p14:tracePt t="10865" x="1444625" y="2516188"/>
          <p14:tracePt t="10873" x="1512888" y="2516188"/>
          <p14:tracePt t="10880" x="1571625" y="2516188"/>
          <p14:tracePt t="10888" x="1647825" y="2524125"/>
          <p14:tracePt t="10897" x="1724025" y="2541588"/>
          <p14:tracePt t="10905" x="1792288" y="2549525"/>
          <p14:tracePt t="10913" x="1893888" y="2557463"/>
          <p14:tracePt t="10921" x="1997075" y="2557463"/>
          <p14:tracePt t="10929" x="2090738" y="2557463"/>
          <p14:tracePt t="10936" x="2174875" y="2557463"/>
          <p14:tracePt t="10945" x="2251075" y="2557463"/>
          <p14:tracePt t="10952" x="2336800" y="2592388"/>
          <p14:tracePt t="10962" x="2370138" y="2592388"/>
          <p14:tracePt t="10969" x="2413000" y="2592388"/>
          <p14:tracePt t="10976" x="2455863" y="2592388"/>
          <p14:tracePt t="10984" x="2481263" y="2592388"/>
          <p14:tracePt t="10992" x="2489200" y="2592388"/>
          <p14:tracePt t="11057" x="2463800" y="2592388"/>
          <p14:tracePt t="11065" x="2420938" y="2592388"/>
          <p14:tracePt t="11074" x="2352675" y="2592388"/>
          <p14:tracePt t="11081" x="2293938" y="2592388"/>
          <p14:tracePt t="11089" x="2208213" y="2592388"/>
          <p14:tracePt t="11096" x="2098675" y="2592388"/>
          <p14:tracePt t="11104" x="1997075" y="2592388"/>
          <p14:tracePt t="11114" x="1911350" y="2592388"/>
          <p14:tracePt t="11122" x="1809750" y="2592388"/>
          <p14:tracePt t="11130" x="1758950" y="2592388"/>
          <p14:tracePt t="11136" x="1724025" y="2592388"/>
          <p14:tracePt t="11144" x="1698625" y="2592388"/>
          <p14:tracePt t="11177" x="1724025" y="2592388"/>
          <p14:tracePt t="11185" x="1792288" y="2592388"/>
          <p14:tracePt t="11192" x="1893888" y="2592388"/>
          <p14:tracePt t="11200" x="2030413" y="2592388"/>
          <p14:tracePt t="11209" x="2157413" y="2592388"/>
          <p14:tracePt t="11217" x="2286000" y="2592388"/>
          <p14:tracePt t="11225" x="2405063" y="2592388"/>
          <p14:tracePt t="11233" x="2497138" y="2592388"/>
          <p14:tracePt t="11241" x="2574925" y="2592388"/>
          <p14:tracePt t="11248" x="2625725" y="2592388"/>
          <p14:tracePt t="11256" x="2659063" y="2592388"/>
          <p14:tracePt t="11305" x="2625725" y="2600325"/>
          <p14:tracePt t="11313" x="2565400" y="2600325"/>
          <p14:tracePt t="11322" x="2506663" y="2600325"/>
          <p14:tracePt t="11329" x="2420938" y="2600325"/>
          <p14:tracePt t="11338" x="2379663" y="2600325"/>
          <p14:tracePt t="11345" x="2319338" y="2600325"/>
          <p14:tracePt t="11353" x="2268538" y="2600325"/>
          <p14:tracePt t="11360" x="2235200" y="2600325"/>
          <p14:tracePt t="11369" x="2225675" y="2600325"/>
          <p14:tracePt t="11376" x="2217738" y="2600325"/>
          <p14:tracePt t="11417" x="2225675" y="2608263"/>
          <p14:tracePt t="11425" x="2268538" y="2608263"/>
          <p14:tracePt t="11433" x="2319338" y="2608263"/>
          <p14:tracePt t="11442" x="2362200" y="2617788"/>
          <p14:tracePt t="11449" x="2395538" y="2625725"/>
          <p14:tracePt t="11456" x="2430463" y="2633663"/>
          <p14:tracePt t="11464" x="2463800" y="2643188"/>
          <p14:tracePt t="11473" x="2506663" y="2643188"/>
          <p14:tracePt t="11481" x="2532063" y="2643188"/>
          <p14:tracePt t="11490" x="2565400" y="2643188"/>
          <p14:tracePt t="11498" x="2625725" y="2651125"/>
          <p14:tracePt t="11504" x="2676525" y="2651125"/>
          <p14:tracePt t="11512" x="2770188" y="2660650"/>
          <p14:tracePt t="11521" x="2838450" y="2686050"/>
          <p14:tracePt t="11529" x="2955925" y="2686050"/>
          <p14:tracePt t="11537" x="3067050" y="2686050"/>
          <p14:tracePt t="11546" x="3178175" y="2686050"/>
          <p14:tracePt t="11553" x="3297238" y="2686050"/>
          <p14:tracePt t="11561" x="3414713" y="2686050"/>
          <p14:tracePt t="11568" x="3533775" y="2686050"/>
          <p14:tracePt t="11577" x="3644900" y="2686050"/>
          <p14:tracePt t="11585" x="3756025" y="2686050"/>
          <p14:tracePt t="11594" x="3840163" y="2686050"/>
          <p14:tracePt t="11602" x="3925888" y="2686050"/>
          <p14:tracePt t="11609" x="4002088" y="2686050"/>
          <p14:tracePt t="11616" x="4044950" y="2686050"/>
          <p14:tracePt t="11624" x="4103688" y="2686050"/>
          <p14:tracePt t="11633" x="4146550" y="2686050"/>
          <p14:tracePt t="11641" x="4187825" y="2686050"/>
          <p14:tracePt t="11650" x="4281488" y="2660650"/>
          <p14:tracePt t="11657" x="4349750" y="2633663"/>
          <p14:tracePt t="11665" x="4451350" y="2625725"/>
          <p14:tracePt t="11672" x="4537075" y="2617788"/>
          <p14:tracePt t="11681" x="4630738" y="2608263"/>
          <p14:tracePt t="11689" x="4699000" y="2582863"/>
          <p14:tracePt t="11698" x="4775200" y="2574925"/>
          <p14:tracePt t="11705" x="4833938" y="2566988"/>
          <p14:tracePt t="11713" x="4894263" y="2557463"/>
          <p14:tracePt t="11720" x="4927600" y="2532063"/>
          <p14:tracePt t="11729" x="4962525" y="2532063"/>
          <p14:tracePt t="11737" x="4987925" y="2524125"/>
          <p14:tracePt t="11745" x="5003800" y="2524125"/>
          <p14:tracePt t="11754" x="5038725" y="2516188"/>
          <p14:tracePt t="11762" x="5089525" y="2489200"/>
          <p14:tracePt t="11768" x="5122863" y="2489200"/>
          <p14:tracePt t="11776" x="5165725" y="2481263"/>
          <p14:tracePt t="11785" x="5224463" y="2463800"/>
          <p14:tracePt t="11793" x="5259388" y="2447925"/>
          <p14:tracePt t="11801" x="5310188" y="2438400"/>
          <p14:tracePt t="11810" x="5327650" y="2422525"/>
          <p14:tracePt t="11817" x="5378450" y="2405063"/>
          <p14:tracePt t="11825" x="5394325" y="2387600"/>
          <p14:tracePt t="11842" x="5403850" y="2379663"/>
          <p14:tracePt t="11849" x="5437188" y="2371725"/>
          <p14:tracePt t="11865" x="5446713" y="2362200"/>
          <p14:tracePt t="11880" x="5462588" y="2354263"/>
          <p14:tracePt t="11889" x="5472113" y="2354263"/>
          <p14:tracePt t="11897" x="5497513" y="2344738"/>
          <p14:tracePt t="11905" x="5522913" y="2344738"/>
          <p14:tracePt t="11914" x="5565775" y="2336800"/>
          <p14:tracePt t="11922" x="5599113" y="2328863"/>
          <p14:tracePt t="11929" x="5641975" y="2328863"/>
          <p14:tracePt t="11936" x="5675313" y="2319338"/>
          <p14:tracePt t="11944" x="5718175" y="2311400"/>
          <p14:tracePt t="11953" x="5735638" y="2311400"/>
          <p14:tracePt t="11962" x="5751513" y="2303463"/>
          <p14:tracePt t="11976" x="5761038" y="2303463"/>
          <p14:tracePt t="12025" x="5768975" y="2303463"/>
          <p14:tracePt t="12032" x="5786438" y="2303463"/>
          <p14:tracePt t="12040" x="5802313" y="2303463"/>
          <p14:tracePt t="12049" x="5819775" y="2303463"/>
          <p14:tracePt t="12057" x="5837238" y="2303463"/>
          <p14:tracePt t="12065" x="5853113" y="2303463"/>
          <p14:tracePt t="12080" x="5862638" y="2303463"/>
          <p14:tracePt t="12161" x="5870575" y="2303463"/>
          <p14:tracePt t="12169" x="5870575" y="2293938"/>
          <p14:tracePt t="12178" x="5870575" y="2286000"/>
          <p14:tracePt t="12185" x="5870575" y="2278063"/>
          <p14:tracePt t="12200" x="5870575" y="2268538"/>
          <p14:tracePt t="12209" x="5862638" y="2260600"/>
          <p14:tracePt t="12218" x="5827713" y="2252663"/>
          <p14:tracePt t="12225" x="5786438" y="2252663"/>
          <p14:tracePt t="12233" x="5726113" y="2252663"/>
          <p14:tracePt t="12241" x="5675313" y="2252663"/>
          <p14:tracePt t="12248" x="5624513" y="2252663"/>
          <p14:tracePt t="12256" x="5599113" y="2252663"/>
          <p14:tracePt t="12265" x="5556250" y="2252663"/>
          <p14:tracePt t="12274" x="5538788" y="2252663"/>
          <p14:tracePt t="12281" x="5505450" y="2252663"/>
          <p14:tracePt t="12289" x="5472113" y="2260600"/>
          <p14:tracePt t="12296" x="5437188" y="2278063"/>
          <p14:tracePt t="12304" x="5411788" y="2293938"/>
          <p14:tracePt t="12312" x="5378450" y="2311400"/>
          <p14:tracePt t="12321" x="5335588" y="2344738"/>
          <p14:tracePt t="12328" x="5310188" y="2344738"/>
          <p14:tracePt t="12338" x="5284788" y="2362200"/>
          <p14:tracePt t="12345" x="5259388" y="2379663"/>
          <p14:tracePt t="12353" x="5259388" y="2387600"/>
          <p14:tracePt t="12360" x="5224463" y="2405063"/>
          <p14:tracePt t="12369" x="5208588" y="2413000"/>
          <p14:tracePt t="12377" x="5208588" y="2422525"/>
          <p14:tracePt t="12385" x="5183188" y="2438400"/>
          <p14:tracePt t="12393" x="5157788" y="2455863"/>
          <p14:tracePt t="12400" x="5148263" y="2455863"/>
          <p14:tracePt t="12408" x="5122863" y="2473325"/>
          <p14:tracePt t="12417" x="5097463" y="2489200"/>
          <p14:tracePt t="12425" x="5080000" y="2498725"/>
          <p14:tracePt t="12433" x="5072063" y="2506663"/>
          <p14:tracePt t="12449" x="5064125" y="2516188"/>
          <p14:tracePt t="12504" x="5080000" y="2498725"/>
          <p14:tracePt t="12512" x="5114925" y="2489200"/>
          <p14:tracePt t="12521" x="5140325" y="2473325"/>
          <p14:tracePt t="12529" x="5165725" y="2455863"/>
          <p14:tracePt t="12537" x="5199063" y="2438400"/>
          <p14:tracePt t="12545" x="5233988" y="2422525"/>
          <p14:tracePt t="12553" x="5241925" y="2413000"/>
          <p14:tracePt t="12561" x="5259388" y="2405063"/>
          <p14:tracePt t="12568" x="5276850" y="2397125"/>
          <p14:tracePt t="12576" x="5310188" y="2379663"/>
          <p14:tracePt t="12585" x="5343525" y="2371725"/>
          <p14:tracePt t="12593" x="5360988" y="2362200"/>
          <p14:tracePt t="12601" x="5411788" y="2336800"/>
          <p14:tracePt t="12608" x="5437188" y="2328863"/>
          <p14:tracePt t="12616" x="5487988" y="2311400"/>
          <p14:tracePt t="12624" x="5548313" y="2303463"/>
          <p14:tracePt t="12633" x="5573713" y="2286000"/>
          <p14:tracePt t="12641" x="5616575" y="2286000"/>
          <p14:tracePt t="12649" x="5657850" y="2278063"/>
          <p14:tracePt t="12657" x="5708650" y="2260600"/>
          <p14:tracePt t="12664" x="5751513" y="2260600"/>
          <p14:tracePt t="12672" x="5802313" y="2243138"/>
          <p14:tracePt t="12680" x="5853113" y="2243138"/>
          <p14:tracePt t="12689" x="5905500" y="2235200"/>
          <p14:tracePt t="12698" x="5938838" y="2227263"/>
          <p14:tracePt t="12705" x="5989638" y="2227263"/>
          <p14:tracePt t="12713" x="6040438" y="2217738"/>
          <p14:tracePt t="12720" x="6116638" y="2200275"/>
          <p14:tracePt t="12729" x="6142038" y="2200275"/>
          <p14:tracePt t="12737" x="6184900" y="2200275"/>
          <p14:tracePt t="12745" x="6245225" y="2200275"/>
          <p14:tracePt t="12754" x="6278563" y="2192338"/>
          <p14:tracePt t="12762" x="6311900" y="2192338"/>
          <p14:tracePt t="12769" x="6338888" y="2192338"/>
          <p14:tracePt t="12776" x="6372225" y="2192338"/>
          <p14:tracePt t="12784" x="6397625" y="2192338"/>
          <p14:tracePt t="12793" x="6440488" y="2192338"/>
          <p14:tracePt t="12801" x="6473825" y="2192338"/>
          <p14:tracePt t="12810" x="6516688" y="2192338"/>
          <p14:tracePt t="12817" x="6534150" y="2192338"/>
          <p14:tracePt t="12824" x="6559550" y="2192338"/>
          <p14:tracePt t="12832" x="6600825" y="2192338"/>
          <p14:tracePt t="12841" x="6635750" y="2192338"/>
          <p14:tracePt t="12849" x="6678613" y="2192338"/>
          <p14:tracePt t="12857" x="6694488" y="2192338"/>
          <p14:tracePt t="12865" x="6719888" y="2192338"/>
          <p14:tracePt t="12873" x="6754813" y="2192338"/>
          <p14:tracePt t="12880" x="6780213" y="2192338"/>
          <p14:tracePt t="12888" x="6805613" y="2192338"/>
          <p14:tracePt t="12897" x="6831013" y="2192338"/>
          <p14:tracePt t="12905" x="6873875" y="2200275"/>
          <p14:tracePt t="12914" x="6881813" y="2200275"/>
          <p14:tracePt t="12921" x="6907213" y="2200275"/>
          <p14:tracePt t="12929" x="6942138" y="2209800"/>
          <p14:tracePt t="12936" x="6950075" y="2209800"/>
          <p14:tracePt t="12945" x="6967538" y="2227263"/>
          <p14:tracePt t="12953" x="6975475" y="2235200"/>
          <p14:tracePt t="12961" x="6983413" y="2235200"/>
          <p14:tracePt t="12976" x="7008813" y="2243138"/>
          <p14:tracePt t="12993" x="7026275" y="2252663"/>
          <p14:tracePt t="13001" x="7034213" y="2260600"/>
          <p14:tracePt t="13105" x="7026275" y="2268538"/>
          <p14:tracePt t="13113" x="6983413" y="2268538"/>
          <p14:tracePt t="13122" x="6924675" y="2268538"/>
          <p14:tracePt t="13130" x="6864350" y="2268538"/>
          <p14:tracePt t="13136" x="6780213" y="2260600"/>
          <p14:tracePt t="13144" x="6669088" y="2252663"/>
          <p14:tracePt t="13153" x="6584950" y="2243138"/>
          <p14:tracePt t="13161" x="6483350" y="2235200"/>
          <p14:tracePt t="13169" x="6423025" y="2235200"/>
          <p14:tracePt t="13178" x="6338888" y="2209800"/>
          <p14:tracePt t="13185" x="6296025" y="2209800"/>
          <p14:tracePt t="13192" x="6261100" y="2209800"/>
          <p14:tracePt t="13201" x="6219825" y="2209800"/>
          <p14:tracePt t="13209" x="6202363" y="2209800"/>
          <p14:tracePt t="13217" x="6159500" y="2209800"/>
          <p14:tracePt t="13225" x="6126163" y="2209800"/>
          <p14:tracePt t="13233" x="6100763" y="2209800"/>
          <p14:tracePt t="13241" x="6057900" y="2209800"/>
          <p14:tracePt t="13249" x="5997575" y="2209800"/>
          <p14:tracePt t="13256" x="5956300" y="2209800"/>
          <p14:tracePt t="13264" x="5913438" y="2209800"/>
          <p14:tracePt t="13274" x="5880100" y="2209800"/>
          <p14:tracePt t="13281" x="5870575" y="2209800"/>
          <p14:tracePt t="13289" x="5862638" y="2209800"/>
          <p14:tracePt t="13297" x="5837238" y="2209800"/>
          <p14:tracePt t="13304" x="5827713" y="2209800"/>
          <p14:tracePt t="13322" x="5827713" y="2217738"/>
          <p14:tracePt t="13330" x="5811838" y="2235200"/>
          <p14:tracePt t="13338" x="5802313" y="2235200"/>
          <p14:tracePt t="13345" x="5794375" y="2243138"/>
          <p14:tracePt t="13352" x="5761038" y="2243138"/>
          <p14:tracePt t="13360" x="5735638" y="2252663"/>
          <p14:tracePt t="13369" x="5708650" y="2252663"/>
          <p14:tracePt t="13377" x="5692775" y="2268538"/>
          <p14:tracePt t="13385" x="5657850" y="2286000"/>
          <p14:tracePt t="13393" x="5649913" y="2286000"/>
          <p14:tracePt t="13400" x="5641975" y="2286000"/>
          <p14:tracePt t="13408" x="5632450" y="2293938"/>
          <p14:tracePt t="13561" x="5641975" y="2293938"/>
          <p14:tracePt t="13568" x="5649913" y="2293938"/>
          <p14:tracePt t="13577" x="5675313" y="2293938"/>
          <p14:tracePt t="13584" x="5700713" y="2293938"/>
          <p14:tracePt t="13594" x="5708650" y="2293938"/>
          <p14:tracePt t="13608" x="5708650" y="2286000"/>
          <p14:tracePt t="13754" x="5700713" y="2286000"/>
          <p14:tracePt t="13993" x="5692775" y="2286000"/>
          <p14:tracePt t="14001" x="5675313" y="2293938"/>
          <p14:tracePt t="14009" x="5667375" y="2311400"/>
          <p14:tracePt t="14016" x="5657850" y="2311400"/>
          <p14:tracePt t="14025" x="5657850" y="2319338"/>
          <p14:tracePt t="14032" x="5632450" y="2344738"/>
          <p14:tracePt t="14040" x="5607050" y="2371725"/>
          <p14:tracePt t="14048" x="5591175" y="2387600"/>
          <p14:tracePt t="14057" x="5573713" y="2413000"/>
          <p14:tracePt t="14064" x="5556250" y="2447925"/>
          <p14:tracePt t="14074" x="5556250" y="2473325"/>
          <p14:tracePt t="14081" x="5538788" y="2498725"/>
          <p14:tracePt t="14088" x="5530850" y="2506663"/>
          <p14:tracePt t="14097" x="5530850" y="2532063"/>
          <p14:tracePt t="14105" x="5530850" y="2541588"/>
          <p14:tracePt t="14153" x="5530850" y="2549525"/>
          <p14:tracePt t="14169" x="5538788" y="2549525"/>
          <p14:tracePt t="14178" x="5565775" y="2549525"/>
          <p14:tracePt t="14185" x="5573713" y="2549525"/>
          <p14:tracePt t="14192" x="5599113" y="2549525"/>
          <p14:tracePt t="14200" x="5616575" y="2549525"/>
          <p14:tracePt t="14209" x="5624513" y="2549525"/>
          <p14:tracePt t="14218" x="5649913" y="2541588"/>
          <p14:tracePt t="14338" x="5641975" y="2541588"/>
          <p14:tracePt t="14352" x="5632450" y="2541588"/>
          <p14:tracePt t="14360" x="5616575" y="2541588"/>
          <p14:tracePt t="14505" x="5616575" y="2557463"/>
          <p14:tracePt t="14512" x="5616575" y="2582863"/>
          <p14:tracePt t="14521" x="5616575" y="2617788"/>
          <p14:tracePt t="14529" x="5616575" y="2660650"/>
          <p14:tracePt t="14537" x="5616575" y="2701925"/>
          <p14:tracePt t="14545" x="5616575" y="2744788"/>
          <p14:tracePt t="14553" x="5624513" y="2795588"/>
          <p14:tracePt t="14560" x="5624513" y="2830513"/>
          <p14:tracePt t="14568" x="5624513" y="2855913"/>
          <p14:tracePt t="14576" x="5624513" y="2871788"/>
          <p14:tracePt t="14585" x="5624513" y="2881313"/>
          <p14:tracePt t="15137" x="5649913" y="2881313"/>
          <p14:tracePt t="15144" x="5726113" y="2881313"/>
          <p14:tracePt t="15153" x="5819775" y="2906713"/>
          <p14:tracePt t="15162" x="5956300" y="2932113"/>
          <p14:tracePt t="15169" x="6126163" y="2940050"/>
          <p14:tracePt t="15178" x="6380163" y="2990850"/>
          <p14:tracePt t="15185" x="6711950" y="3025775"/>
          <p14:tracePt t="15192" x="7051675" y="3025775"/>
          <p14:tracePt t="15200" x="7434263" y="3025775"/>
          <p14:tracePt t="15208" x="7791450" y="3059113"/>
          <p14:tracePt t="15217" x="8105775" y="3059113"/>
          <p14:tracePt t="15225" x="8369300" y="3059113"/>
          <p14:tracePt t="15233" x="8521700" y="3059113"/>
          <p14:tracePt t="15241" x="8691563" y="3059113"/>
          <p14:tracePt t="15248" x="8843963" y="3059113"/>
          <p14:tracePt t="15257" x="8963025" y="3059113"/>
          <p14:tracePt t="15264" x="9074150" y="3059113"/>
          <p14:tracePt t="15272" x="9142413" y="3059113"/>
          <p14:tracePt t="15281" x="9226550" y="3059113"/>
          <p14:tracePt t="15289" x="9286875" y="3059113"/>
          <p14:tracePt t="15296" x="9345613" y="3059113"/>
          <p14:tracePt t="15304" x="9388475" y="3067050"/>
          <p14:tracePt t="15313" x="9439275" y="3076575"/>
          <p14:tracePt t="15330" x="9439275" y="3084513"/>
          <p14:tracePt t="15338" x="9439275" y="3101975"/>
          <p14:tracePt t="15353" x="9439275" y="3127375"/>
          <p14:tracePt t="15360" x="9439275" y="3135313"/>
          <p14:tracePt t="15369" x="9439275" y="3160713"/>
          <p14:tracePt t="15378" x="9439275" y="3186113"/>
          <p14:tracePt t="15385" x="9439275" y="3228975"/>
          <p14:tracePt t="15394" x="9439275" y="3254375"/>
          <p14:tracePt t="15400" x="9439275" y="3297238"/>
          <p14:tracePt t="15408" x="9439275" y="3330575"/>
          <p14:tracePt t="15417" x="9439275" y="3355975"/>
          <p14:tracePt t="15425" x="9439275" y="3390900"/>
          <p14:tracePt t="15434" x="9439275" y="3408363"/>
          <p14:tracePt t="15442" x="9439275" y="3424238"/>
          <p14:tracePt t="15449" x="9439275" y="3441700"/>
          <p14:tracePt t="15465" x="9439275" y="3449638"/>
          <p14:tracePt t="15521" x="9439275" y="3459163"/>
          <p14:tracePt t="15529" x="9472613" y="3459163"/>
          <p14:tracePt t="15537" x="9523413" y="3467100"/>
          <p14:tracePt t="15546" x="9609138" y="3467100"/>
          <p14:tracePt t="15553" x="9685338" y="3467100"/>
          <p14:tracePt t="15560" x="9771063" y="3467100"/>
          <p14:tracePt t="15568" x="9864725" y="3467100"/>
          <p14:tracePt t="15577" x="9940925" y="3467100"/>
          <p14:tracePt t="15585" x="9999663" y="3467100"/>
          <p14:tracePt t="15593" x="10042525" y="3467100"/>
          <p14:tracePt t="15601" x="10059988" y="3467100"/>
          <p14:tracePt t="15609" x="10067925" y="3467100"/>
          <p14:tracePt t="15616" x="10075863" y="3467100"/>
          <p14:tracePt t="15665" x="10085388" y="3467100"/>
          <p14:tracePt t="15672" x="10093325" y="3467100"/>
          <p14:tracePt t="15696" x="10101263" y="3467100"/>
          <p14:tracePt t="15705" x="10101263" y="3459163"/>
          <p14:tracePt t="15713" x="10093325" y="3449638"/>
          <p14:tracePt t="15720" x="10085388" y="3441700"/>
          <p14:tracePt t="15729" x="10050463" y="3441700"/>
          <p14:tracePt t="15737" x="9991725" y="3433763"/>
          <p14:tracePt t="15744" x="9906000" y="3433763"/>
          <p14:tracePt t="15754" x="9804400" y="3433763"/>
          <p14:tracePt t="15762" x="9710738" y="3433763"/>
          <p14:tracePt t="15769" x="9591675" y="3433763"/>
          <p14:tracePt t="15776" x="9456738" y="3433763"/>
          <p14:tracePt t="15784" x="9328150" y="3408363"/>
          <p14:tracePt t="15793" x="9183688" y="3408363"/>
          <p14:tracePt t="15802" x="9056688" y="3398838"/>
          <p14:tracePt t="15810" x="8947150" y="3382963"/>
          <p14:tracePt t="15817" x="8843963" y="3373438"/>
          <p14:tracePt t="15824" x="8759825" y="3373438"/>
          <p14:tracePt t="15832" x="8674100" y="3355975"/>
          <p14:tracePt t="15841" x="8597900" y="3340100"/>
          <p14:tracePt t="15849" x="8521700" y="3330575"/>
          <p14:tracePt t="15858" x="8453438" y="3330575"/>
          <p14:tracePt t="15865" x="8369300" y="3330575"/>
          <p14:tracePt t="15872" x="8301038" y="3330575"/>
          <p14:tracePt t="15880" x="8250238" y="3330575"/>
          <p14:tracePt t="15889" x="8232775" y="3330575"/>
          <p14:tracePt t="15897" x="8199438" y="3340100"/>
          <p14:tracePt t="15905" x="8174038" y="3348038"/>
          <p14:tracePt t="15913" x="8147050" y="3365500"/>
          <p14:tracePt t="15921" x="8131175" y="3382963"/>
          <p14:tracePt t="15928" x="8121650" y="3390900"/>
          <p14:tracePt t="15936" x="8096250" y="3416300"/>
          <p14:tracePt t="15944" x="8080375" y="3467100"/>
          <p14:tracePt t="15954" x="8045450" y="3502025"/>
          <p14:tracePt t="15962" x="8037513" y="3552825"/>
          <p14:tracePt t="15969" x="8037513" y="3603625"/>
          <p14:tracePt t="15977" x="8037513" y="3636963"/>
          <p14:tracePt t="15984" x="8037513" y="3662363"/>
          <p14:tracePt t="15992" x="8037513" y="3687763"/>
          <p14:tracePt t="16000" x="8045450" y="3722688"/>
          <p14:tracePt t="16009" x="8062913" y="3738563"/>
          <p14:tracePt t="16017" x="8070850" y="3763963"/>
          <p14:tracePt t="16025" x="8096250" y="3790950"/>
          <p14:tracePt t="16033" x="8131175" y="3824288"/>
          <p14:tracePt t="16040" x="8156575" y="3849688"/>
          <p14:tracePt t="16049" x="8189913" y="3867150"/>
          <p14:tracePt t="16057" x="8240713" y="3883025"/>
          <p14:tracePt t="16065" x="8326438" y="3900488"/>
          <p14:tracePt t="16073" x="8428038" y="3908425"/>
          <p14:tracePt t="16081" x="8513763" y="3925888"/>
          <p14:tracePt t="16088" x="8615363" y="3935413"/>
          <p14:tracePt t="16096" x="8699500" y="3943350"/>
          <p14:tracePt t="16105" x="8759825" y="3951288"/>
          <p14:tracePt t="16113" x="8818563" y="3968750"/>
          <p14:tracePt t="16122" x="8878888" y="3968750"/>
          <p14:tracePt t="16130" x="8921750" y="3976688"/>
          <p14:tracePt t="16137" x="8972550" y="3976688"/>
          <p14:tracePt t="16144" x="8997950" y="3976688"/>
          <p14:tracePt t="16153" x="9031288" y="3976688"/>
          <p14:tracePt t="16161" x="9064625" y="3976688"/>
          <p14:tracePt t="16170" x="9082088" y="3976688"/>
          <p14:tracePt t="16177" x="9124950" y="3976688"/>
          <p14:tracePt t="16184" x="9175750" y="3976688"/>
          <p14:tracePt t="16192" x="9226550" y="3976688"/>
          <p14:tracePt t="16200" x="9294813" y="3960813"/>
          <p14:tracePt t="16208" x="9337675" y="3951288"/>
          <p14:tracePt t="16217" x="9396413" y="3943350"/>
          <p14:tracePt t="16225" x="9439275" y="3935413"/>
          <p14:tracePt t="16234" x="9490075" y="3900488"/>
          <p14:tracePt t="16240" x="9550400" y="3892550"/>
          <p14:tracePt t="16248" x="9583738" y="3883025"/>
          <p14:tracePt t="16256" x="9617075" y="3875088"/>
          <p14:tracePt t="16264" x="9626600" y="3875088"/>
          <p14:tracePt t="16273" x="9626600" y="3867150"/>
          <p14:tracePt t="16313" x="9634538" y="3857625"/>
          <p14:tracePt t="16361" x="9617075" y="3857625"/>
          <p14:tracePt t="16369" x="9575800" y="3857625"/>
          <p14:tracePt t="16378" x="9532938" y="3857625"/>
          <p14:tracePt t="16385" x="9464675" y="3857625"/>
          <p14:tracePt t="16394" x="9388475" y="3857625"/>
          <p14:tracePt t="16400" x="9294813" y="3857625"/>
          <p14:tracePt t="16408" x="9218613" y="3857625"/>
          <p14:tracePt t="16417" x="9124950" y="3857625"/>
          <p14:tracePt t="16425" x="9005888" y="3857625"/>
          <p14:tracePt t="16434" x="8912225" y="3857625"/>
          <p14:tracePt t="16442" x="8836025" y="3857625"/>
          <p14:tracePt t="16449" x="8750300" y="3857625"/>
          <p14:tracePt t="16456" x="8683625" y="3857625"/>
          <p14:tracePt t="16464" x="8597900" y="3857625"/>
          <p14:tracePt t="16473" x="8555038" y="3857625"/>
          <p14:tracePt t="16481" x="8478838" y="3849688"/>
          <p14:tracePt t="16490" x="8420100" y="3832225"/>
          <p14:tracePt t="16498" x="8343900" y="3832225"/>
          <p14:tracePt t="16505" x="8283575" y="3816350"/>
          <p14:tracePt t="16512" x="8215313" y="3806825"/>
          <p14:tracePt t="16520" x="8139113" y="3798888"/>
          <p14:tracePt t="16529" x="8070850" y="3798888"/>
          <p14:tracePt t="16538" x="7986713" y="3798888"/>
          <p14:tracePt t="16545" x="7910513" y="3798888"/>
          <p14:tracePt t="16553" x="7824788" y="3798888"/>
          <p14:tracePt t="16560" x="7766050" y="3798888"/>
          <p14:tracePt t="16568" x="7705725" y="3781425"/>
          <p14:tracePt t="16577" x="7680325" y="3781425"/>
          <p14:tracePt t="16585" x="7637463" y="3781425"/>
          <p14:tracePt t="16593" x="7604125" y="3773488"/>
          <p14:tracePt t="16601" x="7570788" y="3773488"/>
          <p14:tracePt t="16609" x="7545388" y="3763963"/>
          <p14:tracePt t="16616" x="7493000" y="3756025"/>
          <p14:tracePt t="16624" x="7416800" y="3756025"/>
          <p14:tracePt t="16633" x="7373938" y="3730625"/>
          <p14:tracePt t="16641" x="7315200" y="3722688"/>
          <p14:tracePt t="16650" x="7272338" y="3722688"/>
          <p14:tracePt t="16657" x="7213600" y="3722688"/>
          <p14:tracePt t="16665" x="7137400" y="3722688"/>
          <p14:tracePt t="16673" x="7094538" y="3722688"/>
          <p14:tracePt t="16681" x="7059613" y="3722688"/>
          <p14:tracePt t="16689" x="7034213" y="3722688"/>
          <p14:tracePt t="16698" x="7008813" y="3722688"/>
          <p14:tracePt t="16705" x="7000875" y="3722688"/>
          <p14:tracePt t="16713" x="6983413" y="3722688"/>
          <p14:tracePt t="16720" x="6975475" y="3722688"/>
          <p14:tracePt t="16737" x="6967538" y="3722688"/>
          <p14:tracePt t="16745" x="6950075" y="3730625"/>
          <p14:tracePt t="16753" x="6942138" y="3730625"/>
          <p14:tracePt t="16762" x="6915150" y="3730625"/>
          <p14:tracePt t="16769" x="6899275" y="3738563"/>
          <p14:tracePt t="16785" x="6881813" y="3738563"/>
          <p14:tracePt t="16793" x="6873875" y="3738563"/>
          <p14:tracePt t="16865" x="6864350" y="3738563"/>
          <p14:tracePt t="16897" x="6848475" y="3738563"/>
          <p14:tracePt t="16914" x="6838950" y="3730625"/>
          <p14:tracePt t="16921" x="6838950" y="3713163"/>
          <p14:tracePt t="16928" x="6831013" y="3679825"/>
          <p14:tracePt t="16936" x="6823075" y="3654425"/>
          <p14:tracePt t="16945" x="6823075" y="3636963"/>
          <p14:tracePt t="16954" x="6805613" y="3603625"/>
          <p14:tracePt t="16961" x="6805613" y="3568700"/>
          <p14:tracePt t="16970" x="6788150" y="3527425"/>
          <p14:tracePt t="16977" x="6780213" y="3502025"/>
          <p14:tracePt t="16984" x="6762750" y="3467100"/>
          <p14:tracePt t="16992" x="6754813" y="3449638"/>
          <p14:tracePt t="17001" x="6729413" y="3416300"/>
          <p14:tracePt t="17009" x="6704013" y="3382963"/>
          <p14:tracePt t="17017" x="6686550" y="3355975"/>
          <p14:tracePt t="17025" x="6669088" y="3340100"/>
          <p14:tracePt t="17032" x="6661150" y="3314700"/>
          <p14:tracePt t="17040" x="6653213" y="3314700"/>
          <p14:tracePt t="17049" x="6643688" y="3289300"/>
          <p14:tracePt t="17057" x="6643688" y="3263900"/>
          <p14:tracePt t="17065" x="6635750" y="3246438"/>
          <p14:tracePt t="17074" x="6626225" y="3211513"/>
          <p14:tracePt t="17081" x="6626225" y="3195638"/>
          <p14:tracePt t="17097" x="6626225" y="3170238"/>
          <p14:tracePt t="17105" x="6618288" y="3160713"/>
          <p14:tracePt t="17113" x="6600825" y="3144838"/>
          <p14:tracePt t="17122" x="6600825" y="3135313"/>
          <p14:tracePt t="17136" x="6600825" y="3127375"/>
          <p14:tracePt t="17161" x="6600825" y="3109913"/>
          <p14:tracePt t="17249" x="6600825" y="3101975"/>
          <p14:tracePt t="17264" x="6610350" y="3101975"/>
          <p14:tracePt t="17273" x="6635750" y="3152775"/>
          <p14:tracePt t="17281" x="6653213" y="3170238"/>
          <p14:tracePt t="17288" x="6678613" y="3211513"/>
          <p14:tracePt t="17297" x="6686550" y="3228975"/>
          <p14:tracePt t="17304" x="6704013" y="3263900"/>
          <p14:tracePt t="17313" x="6719888" y="3289300"/>
          <p14:tracePt t="17321" x="6737350" y="3330575"/>
          <p14:tracePt t="17329" x="6737350" y="3348038"/>
          <p14:tracePt t="17338" x="6745288" y="3382963"/>
          <p14:tracePt t="17345" x="6762750" y="3408363"/>
          <p14:tracePt t="17352" x="6770688" y="3433763"/>
          <p14:tracePt t="17360" x="6770688" y="3459163"/>
          <p14:tracePt t="17369" x="6780213" y="3475038"/>
          <p14:tracePt t="17377" x="6780213" y="3509963"/>
          <p14:tracePt t="17385" x="6780213" y="3543300"/>
          <p14:tracePt t="17393" x="6788150" y="3578225"/>
          <p14:tracePt t="17401" x="6788150" y="3603625"/>
          <p14:tracePt t="17408" x="6788150" y="3636963"/>
          <p14:tracePt t="17417" x="6788150" y="3679825"/>
          <p14:tracePt t="17424" x="6788150" y="3705225"/>
          <p14:tracePt t="17434" x="6788150" y="3738563"/>
          <p14:tracePt t="17442" x="6788150" y="3763963"/>
          <p14:tracePt t="17449" x="6788150" y="3773488"/>
          <p14:tracePt t="17456" x="6788150" y="3790950"/>
          <p14:tracePt t="17464" x="6780213" y="3806825"/>
          <p14:tracePt t="17473" x="6762750" y="3824288"/>
          <p14:tracePt t="17481" x="6754813" y="3824288"/>
          <p14:tracePt t="17490" x="6745288" y="3832225"/>
          <p14:tracePt t="17498" x="6729413" y="3841750"/>
          <p14:tracePt t="17505" x="6719888" y="3841750"/>
          <p14:tracePt t="17512" x="6711950" y="3857625"/>
          <p14:tracePt t="17521" x="6694488" y="3857625"/>
          <p14:tracePt t="17529" x="6686550" y="3867150"/>
          <p14:tracePt t="17537" x="6669088" y="3875088"/>
          <p14:tracePt t="17545" x="6661150" y="3883025"/>
          <p14:tracePt t="17553" x="6653213" y="3892550"/>
          <p14:tracePt t="17561" x="6626225" y="3908425"/>
          <p14:tracePt t="17568" x="6618288" y="3917950"/>
          <p14:tracePt t="17577" x="6600825" y="3935413"/>
          <p14:tracePt t="17585" x="6592888" y="3935413"/>
          <p14:tracePt t="17594" x="6567488" y="3943350"/>
          <p14:tracePt t="17602" x="6559550" y="3951288"/>
          <p14:tracePt t="17609" x="6542088" y="3968750"/>
          <p14:tracePt t="17625" x="6524625" y="3976688"/>
          <p14:tracePt t="17641" x="6516688" y="3976688"/>
          <p14:tracePt t="17754" x="6508750" y="3976688"/>
          <p14:tracePt t="17832" x="6516688" y="3976688"/>
          <p14:tracePt t="17849" x="6524625" y="3976688"/>
          <p14:tracePt t="17858" x="6542088" y="3976688"/>
          <p14:tracePt t="17865" x="6550025" y="3976688"/>
          <p14:tracePt t="17873" x="6567488" y="3976688"/>
          <p14:tracePt t="17880" x="6592888" y="3960813"/>
          <p14:tracePt t="17888" x="6600825" y="3943350"/>
          <p14:tracePt t="17897" x="6626225" y="3917950"/>
          <p14:tracePt t="17905" x="6643688" y="3892550"/>
          <p14:tracePt t="17914" x="6669088" y="3857625"/>
          <p14:tracePt t="17921" x="6678613" y="3832225"/>
          <p14:tracePt t="17928" x="6694488" y="3790950"/>
          <p14:tracePt t="17936" x="6711950" y="3756025"/>
          <p14:tracePt t="17944" x="6719888" y="3705225"/>
          <p14:tracePt t="17953" x="6719888" y="3679825"/>
          <p14:tracePt t="17962" x="6719888" y="3636963"/>
          <p14:tracePt t="17969" x="6719888" y="3578225"/>
          <p14:tracePt t="17976" x="6719888" y="3535363"/>
          <p14:tracePt t="17984" x="6719888" y="3492500"/>
          <p14:tracePt t="17992" x="6719888" y="3459163"/>
          <p14:tracePt t="18001" x="6719888" y="3416300"/>
          <p14:tracePt t="18010" x="6719888" y="3373438"/>
          <p14:tracePt t="18018" x="6719888" y="3330575"/>
          <p14:tracePt t="18025" x="6719888" y="3297238"/>
          <p14:tracePt t="18032" x="6719888" y="3271838"/>
          <p14:tracePt t="18040" x="6719888" y="3238500"/>
          <p14:tracePt t="18048" x="6711950" y="3203575"/>
          <p14:tracePt t="18057" x="6711950" y="3186113"/>
          <p14:tracePt t="18065" x="6711950" y="3152775"/>
          <p14:tracePt t="18074" x="6711950" y="3127375"/>
          <p14:tracePt t="18080" x="6704013" y="3109913"/>
          <p14:tracePt t="18088" x="6704013" y="3094038"/>
          <p14:tracePt t="18096" x="6704013" y="3084513"/>
          <p14:tracePt t="18177" x="6704013" y="3076575"/>
          <p14:tracePt t="18225" x="6686550" y="3127375"/>
          <p14:tracePt t="18233" x="6686550" y="3152775"/>
          <p14:tracePt t="18240" x="6686550" y="3211513"/>
          <p14:tracePt t="18248" x="6686550" y="3254375"/>
          <p14:tracePt t="18256" x="6686550" y="3297238"/>
          <p14:tracePt t="18264" x="6678613" y="3330575"/>
          <p14:tracePt t="18273" x="6678613" y="3390900"/>
          <p14:tracePt t="18282" x="6678613" y="3433763"/>
          <p14:tracePt t="18290" x="6686550" y="3492500"/>
          <p14:tracePt t="18297" x="6686550" y="3535363"/>
          <p14:tracePt t="18304" x="6686550" y="3578225"/>
          <p14:tracePt t="18312" x="6694488" y="3629025"/>
          <p14:tracePt t="18321" x="6694488" y="3654425"/>
          <p14:tracePt t="18330" x="6694488" y="3671888"/>
          <p14:tracePt t="18338" x="6694488" y="3697288"/>
          <p14:tracePt t="18345" x="6694488" y="3713163"/>
          <p14:tracePt t="18352" x="6694488" y="3730625"/>
          <p14:tracePt t="18360" x="6694488" y="3763963"/>
          <p14:tracePt t="18369" x="6694488" y="3781425"/>
          <p14:tracePt t="18385" x="6694488" y="3816350"/>
          <p14:tracePt t="18393" x="6694488" y="3824288"/>
          <p14:tracePt t="18401" x="6678613" y="3849688"/>
          <p14:tracePt t="18409" x="6678613" y="3857625"/>
          <p14:tracePt t="18417" x="6669088" y="3875088"/>
          <p14:tracePt t="18425" x="6653213" y="3892550"/>
          <p14:tracePt t="18433" x="6635750" y="3917950"/>
          <p14:tracePt t="18441" x="6618288" y="3925888"/>
          <p14:tracePt t="18456" x="6592888" y="3943350"/>
          <p14:tracePt t="18473" x="6584950" y="3960813"/>
          <p14:tracePt t="18490" x="6575425" y="3968750"/>
          <p14:tracePt t="18505" x="6559550" y="3986213"/>
          <p14:tracePt t="18529" x="6550025" y="3994150"/>
          <p14:tracePt t="18538" x="6542088" y="3994150"/>
          <p14:tracePt t="18865" x="6575425" y="3994150"/>
          <p14:tracePt t="18889" x="6584950" y="3994150"/>
          <p14:tracePt t="18897" x="6600825" y="3994150"/>
          <p14:tracePt t="18914" x="6610350" y="3986213"/>
          <p14:tracePt t="18962" x="6618288" y="3986213"/>
          <p14:tracePt t="18993" x="6626225" y="3986213"/>
          <p14:tracePt t="19001" x="6635750" y="3986213"/>
          <p14:tracePt t="19009" x="6643688" y="3976688"/>
          <p14:tracePt t="19040" x="6661150" y="3960813"/>
          <p14:tracePt t="19049" x="6669088" y="3951288"/>
          <p14:tracePt t="19058" x="6678613" y="3943350"/>
          <p14:tracePt t="19065" x="6678613" y="3925888"/>
          <p14:tracePt t="19074" x="6678613" y="3908425"/>
          <p14:tracePt t="19081" x="6678613" y="3900488"/>
          <p14:tracePt t="19088" x="6686550" y="3883025"/>
          <p14:tracePt t="19096" x="6704013" y="3867150"/>
          <p14:tracePt t="19104" x="6711950" y="3857625"/>
          <p14:tracePt t="19121" x="6719888" y="3841750"/>
          <p14:tracePt t="19130" x="6719888" y="3824288"/>
          <p14:tracePt t="19136" x="6719888" y="3816350"/>
          <p14:tracePt t="19144" x="6719888" y="3806825"/>
          <p14:tracePt t="19152" x="6719888" y="3790950"/>
          <p14:tracePt t="19161" x="6719888" y="3781425"/>
          <p14:tracePt t="19169" x="6719888" y="3773488"/>
          <p14:tracePt t="19177" x="6719888" y="3756025"/>
          <p14:tracePt t="19185" x="6719888" y="3748088"/>
          <p14:tracePt t="19193" x="6719888" y="3730625"/>
          <p14:tracePt t="19209" x="6719888" y="3722688"/>
          <p14:tracePt t="19217" x="6719888" y="3713163"/>
          <p14:tracePt t="19753" x="6729413" y="3713163"/>
          <p14:tracePt t="19761" x="6737350" y="3713163"/>
          <p14:tracePt t="19769" x="6745288" y="3713163"/>
          <p14:tracePt t="19785" x="6770688" y="3713163"/>
          <p14:tracePt t="19809" x="6797675" y="3713163"/>
          <p14:tracePt t="19817" x="6805613" y="3713163"/>
          <p14:tracePt t="19824" x="6831013" y="3713163"/>
          <p14:tracePt t="19832" x="6848475" y="3713163"/>
          <p14:tracePt t="19841" x="6864350" y="3713163"/>
          <p14:tracePt t="19849" x="6889750" y="3705225"/>
          <p14:tracePt t="19856" x="6915150" y="3705225"/>
          <p14:tracePt t="19865" x="6924675" y="3705225"/>
          <p14:tracePt t="19872" x="6950075" y="3705225"/>
          <p14:tracePt t="19880" x="6983413" y="3679825"/>
          <p14:tracePt t="19888" x="7008813" y="3679825"/>
          <p14:tracePt t="19897" x="7043738" y="3671888"/>
          <p14:tracePt t="19904" x="7059613" y="3662363"/>
          <p14:tracePt t="19914" x="7085013" y="3662363"/>
          <p14:tracePt t="19921" x="7153275" y="3636963"/>
          <p14:tracePt t="19928" x="7213600" y="3619500"/>
          <p14:tracePt t="19936" x="7272338" y="3619500"/>
          <p14:tracePt t="19945" x="7315200" y="3611563"/>
          <p14:tracePt t="19953" x="7373938" y="3603625"/>
          <p14:tracePt t="19962" x="7408863" y="3586163"/>
          <p14:tracePt t="19969" x="7459663" y="3578225"/>
          <p14:tracePt t="19976" x="7502525" y="3568700"/>
          <p14:tracePt t="19984" x="7553325" y="3535363"/>
          <p14:tracePt t="19993" x="7586663" y="3535363"/>
          <p14:tracePt t="20001" x="7621588" y="3527425"/>
          <p14:tracePt t="20009" x="7646988" y="3517900"/>
          <p14:tracePt t="20018" x="7688263" y="3502025"/>
          <p14:tracePt t="20025" x="7723188" y="3492500"/>
          <p14:tracePt t="20032" x="7740650" y="3492500"/>
          <p14:tracePt t="20040" x="7756525" y="3484563"/>
          <p14:tracePt t="20049" x="7791450" y="3475038"/>
          <p14:tracePt t="20057" x="7824788" y="3459163"/>
          <p14:tracePt t="20065" x="7842250" y="3459163"/>
          <p14:tracePt t="20073" x="7859713" y="3449638"/>
          <p14:tracePt t="20081" x="7875588" y="3449638"/>
          <p14:tracePt t="20088" x="7900988" y="3433763"/>
          <p14:tracePt t="20096" x="7918450" y="3433763"/>
          <p14:tracePt t="20104" x="7951788" y="3416300"/>
          <p14:tracePt t="20114" x="7994650" y="3398838"/>
          <p14:tracePt t="20121" x="8020050" y="3390900"/>
          <p14:tracePt t="20130" x="8045450" y="3382963"/>
          <p14:tracePt t="20136" x="8070850" y="3365500"/>
          <p14:tracePt t="20144" x="8088313" y="3355975"/>
          <p14:tracePt t="20152" x="8121650" y="3340100"/>
          <p14:tracePt t="20161" x="8121650" y="3330575"/>
          <p14:tracePt t="20169" x="8139113" y="3322638"/>
          <p14:tracePt t="20178" x="8156575" y="3314700"/>
          <p14:tracePt t="20193" x="8164513" y="3305175"/>
          <p14:tracePt t="20200" x="8181975" y="3289300"/>
          <p14:tracePt t="20233" x="8181975" y="3279775"/>
          <p14:tracePt t="20248" x="8181975" y="3271838"/>
          <p14:tracePt t="20265" x="8181975" y="3254375"/>
          <p14:tracePt t="20273" x="8174038" y="3238500"/>
          <p14:tracePt t="20281" x="8156575" y="3221038"/>
          <p14:tracePt t="20289" x="8139113" y="3221038"/>
          <p14:tracePt t="20296" x="8121650" y="3203575"/>
          <p14:tracePt t="20304" x="8096250" y="3195638"/>
          <p14:tracePt t="20313" x="8062913" y="3186113"/>
          <p14:tracePt t="20321" x="8029575" y="3178175"/>
          <p14:tracePt t="20329" x="7969250" y="3152775"/>
          <p14:tracePt t="20338" x="7935913" y="3152775"/>
          <p14:tracePt t="20345" x="7885113" y="3144838"/>
          <p14:tracePt t="20352" x="7850188" y="3144838"/>
          <p14:tracePt t="20361" x="7807325" y="3135313"/>
          <p14:tracePt t="20369" x="7773988" y="3135313"/>
          <p14:tracePt t="20377" x="7748588" y="3135313"/>
          <p14:tracePt t="20385" x="7705725" y="3127375"/>
          <p14:tracePt t="20394" x="7680325" y="3127375"/>
          <p14:tracePt t="20401" x="7629525" y="3109913"/>
          <p14:tracePt t="20408" x="7604125" y="3109913"/>
          <p14:tracePt t="20417" x="7561263" y="3109913"/>
          <p14:tracePt t="20425" x="7510463" y="3109913"/>
          <p14:tracePt t="20434" x="7485063" y="3109913"/>
          <p14:tracePt t="20442" x="7451725" y="3109913"/>
          <p14:tracePt t="20449" x="7408863" y="3109913"/>
          <p14:tracePt t="20456" x="7373938" y="3109913"/>
          <p14:tracePt t="20464" x="7332663" y="3109913"/>
          <p14:tracePt t="20473" x="7289800" y="3109913"/>
          <p14:tracePt t="20481" x="7246938" y="3109913"/>
          <p14:tracePt t="20490" x="7204075" y="3109913"/>
          <p14:tracePt t="20498" x="7153275" y="3109913"/>
          <p14:tracePt t="20505" x="7112000" y="3135313"/>
          <p14:tracePt t="20512" x="7059613" y="3152775"/>
          <p14:tracePt t="20520" x="7026275" y="3160713"/>
          <p14:tracePt t="20528" x="6992938" y="3178175"/>
          <p14:tracePt t="20538" x="6958013" y="3195638"/>
          <p14:tracePt t="20545" x="6942138" y="3211513"/>
          <p14:tracePt t="20553" x="6932613" y="3211513"/>
          <p14:tracePt t="20560" x="6907213" y="3238500"/>
          <p14:tracePt t="20569" x="6889750" y="3254375"/>
          <p14:tracePt t="20577" x="6873875" y="3263900"/>
          <p14:tracePt t="20585" x="6864350" y="3279775"/>
          <p14:tracePt t="20594" x="6848475" y="3289300"/>
          <p14:tracePt t="20602" x="6823075" y="3314700"/>
          <p14:tracePt t="20609" x="6805613" y="3330575"/>
          <p14:tracePt t="20616" x="6788150" y="3348038"/>
          <p14:tracePt t="20633" x="6754813" y="3365500"/>
          <p14:tracePt t="20641" x="6737350" y="3382963"/>
          <p14:tracePt t="20650" x="6729413" y="3398838"/>
          <p14:tracePt t="20657" x="6711950" y="3416300"/>
          <p14:tracePt t="20664" x="6694488" y="3424238"/>
          <p14:tracePt t="20672" x="6669088" y="3441700"/>
          <p14:tracePt t="20681" x="6661150" y="3449638"/>
          <p14:tracePt t="20689" x="6653213" y="3467100"/>
          <p14:tracePt t="20697" x="6643688" y="3467100"/>
          <p14:tracePt t="20705" x="6635750" y="3492500"/>
          <p14:tracePt t="20713" x="6626225" y="3502025"/>
          <p14:tracePt t="20720" x="6626225" y="3517900"/>
          <p14:tracePt t="20728" x="6626225" y="3543300"/>
          <p14:tracePt t="20737" x="6626225" y="3552825"/>
          <p14:tracePt t="20745" x="6626225" y="3568700"/>
          <p14:tracePt t="20753" x="6626225" y="3578225"/>
          <p14:tracePt t="20761" x="6626225" y="3594100"/>
          <p14:tracePt t="20768" x="6626225" y="3611563"/>
          <p14:tracePt t="20776" x="6626225" y="3629025"/>
          <p14:tracePt t="20785" x="6626225" y="3636963"/>
          <p14:tracePt t="20793" x="6626225" y="3646488"/>
          <p14:tracePt t="20801" x="6643688" y="3671888"/>
          <p14:tracePt t="20809" x="6653213" y="3679825"/>
          <p14:tracePt t="20817" x="6653213" y="3697288"/>
          <p14:tracePt t="20824" x="6661150" y="3705225"/>
          <p14:tracePt t="20832" x="6661150" y="3713163"/>
          <p14:tracePt t="20840" x="6678613" y="3730625"/>
          <p14:tracePt t="20849" x="6686550" y="3738563"/>
          <p14:tracePt t="20858" x="6694488" y="3748088"/>
          <p14:tracePt t="20865" x="6694488" y="3763963"/>
          <p14:tracePt t="20873" x="6711950" y="3773488"/>
          <p14:tracePt t="20880" x="6719888" y="3781425"/>
          <p14:tracePt t="20888" x="6729413" y="3790950"/>
          <p14:tracePt t="20897" x="6729413" y="3798888"/>
          <p14:tracePt t="20904" x="6762750" y="3806825"/>
          <p14:tracePt t="20913" x="6770688" y="3816350"/>
          <p14:tracePt t="20921" x="6788150" y="3832225"/>
          <p14:tracePt t="20928" x="6805613" y="3841750"/>
          <p14:tracePt t="20936" x="6831013" y="3857625"/>
          <p14:tracePt t="20944" x="6848475" y="3875088"/>
          <p14:tracePt t="20953" x="6856413" y="3883025"/>
          <p14:tracePt t="20962" x="6864350" y="3883025"/>
          <p14:tracePt t="20970" x="6889750" y="3883025"/>
          <p14:tracePt t="20977" x="6899275" y="3883025"/>
          <p14:tracePt t="20984" x="6915150" y="3892550"/>
          <p14:tracePt t="20993" x="6924675" y="3892550"/>
          <p14:tracePt t="21001" x="6942138" y="3900488"/>
          <p14:tracePt t="21009" x="6967538" y="3900488"/>
          <p14:tracePt t="21018" x="6975475" y="3900488"/>
          <p14:tracePt t="21025" x="7008813" y="3908425"/>
          <p14:tracePt t="21033" x="7018338" y="3917950"/>
          <p14:tracePt t="21040" x="7051675" y="3925888"/>
          <p14:tracePt t="21049" x="7077075" y="3925888"/>
          <p14:tracePt t="21057" x="7112000" y="3935413"/>
          <p14:tracePt t="21065" x="7119938" y="3935413"/>
          <p14:tracePt t="21073" x="7153275" y="3951288"/>
          <p14:tracePt t="21081" x="7170738" y="3960813"/>
          <p14:tracePt t="21088" x="7196138" y="3960813"/>
          <p14:tracePt t="21096" x="7229475" y="3960813"/>
          <p14:tracePt t="21113" x="7246938" y="3960813"/>
          <p14:tracePt t="21122" x="7264400" y="3960813"/>
          <p14:tracePt t="21130" x="7281863" y="3960813"/>
          <p14:tracePt t="21136" x="7307263" y="3960813"/>
          <p14:tracePt t="21144" x="7315200" y="3960813"/>
          <p14:tracePt t="21152" x="7348538" y="3960813"/>
          <p14:tracePt t="21161" x="7383463" y="3960813"/>
          <p14:tracePt t="21169" x="7426325" y="3960813"/>
          <p14:tracePt t="21178" x="7467600" y="3960813"/>
          <p14:tracePt t="21185" x="7510463" y="3960813"/>
          <p14:tracePt t="21193" x="7553325" y="3960813"/>
          <p14:tracePt t="21200" x="7586663" y="3960813"/>
          <p14:tracePt t="21209" x="7629525" y="3960813"/>
          <p14:tracePt t="21217" x="7654925" y="3960813"/>
          <p14:tracePt t="21225" x="7680325" y="3960813"/>
          <p14:tracePt t="21234" x="7715250" y="3960813"/>
          <p14:tracePt t="21241" x="7766050" y="3943350"/>
          <p14:tracePt t="21248" x="7799388" y="3935413"/>
          <p14:tracePt t="21256" x="7842250" y="3908425"/>
          <p14:tracePt t="21265" x="7867650" y="3900488"/>
          <p14:tracePt t="21273" x="7900988" y="3892550"/>
          <p14:tracePt t="21282" x="7935913" y="3867150"/>
          <p14:tracePt t="21289" x="7961313" y="3857625"/>
          <p14:tracePt t="21297" x="7986713" y="3849688"/>
          <p14:tracePt t="21304" x="8004175" y="3832225"/>
          <p14:tracePt t="21313" x="8012113" y="3816350"/>
          <p14:tracePt t="21321" x="8029575" y="3790950"/>
          <p14:tracePt t="21338" x="8037513" y="3763963"/>
          <p14:tracePt t="21345" x="8037513" y="3756025"/>
          <p14:tracePt t="21352" x="8054975" y="3722688"/>
          <p14:tracePt t="21360" x="8054975" y="3705225"/>
          <p14:tracePt t="21369" x="8054975" y="3671888"/>
          <p14:tracePt t="21377" x="8054975" y="3654425"/>
          <p14:tracePt t="21384" x="8054975" y="3629025"/>
          <p14:tracePt t="21393" x="8054975" y="3603625"/>
          <p14:tracePt t="21400" x="8054975" y="3560763"/>
          <p14:tracePt t="21408" x="8054975" y="3552825"/>
          <p14:tracePt t="21416" x="8045450" y="3535363"/>
          <p14:tracePt t="21425" x="8037513" y="3509963"/>
          <p14:tracePt t="21434" x="8037513" y="3502025"/>
          <p14:tracePt t="21442" x="8020050" y="3484563"/>
          <p14:tracePt t="21449" x="8020050" y="3467100"/>
          <p14:tracePt t="21456" x="8012113" y="3441700"/>
          <p14:tracePt t="21464" x="8004175" y="3424238"/>
          <p14:tracePt t="21473" x="7986713" y="3398838"/>
          <p14:tracePt t="21481" x="7961313" y="3382963"/>
          <p14:tracePt t="21490" x="7951788" y="3365500"/>
          <p14:tracePt t="21498" x="7951788" y="3355975"/>
          <p14:tracePt t="21504" x="7926388" y="3340100"/>
          <p14:tracePt t="21512" x="7918450" y="3340100"/>
          <p14:tracePt t="21520" x="7918450" y="3330575"/>
          <p14:tracePt t="21529" x="7900988" y="3322638"/>
          <p14:tracePt t="21538" x="7875588" y="3322638"/>
          <p14:tracePt t="21554" x="7832725" y="3305175"/>
          <p14:tracePt t="21561" x="7799388" y="3297238"/>
          <p14:tracePt t="21568" x="7756525" y="3297238"/>
          <p14:tracePt t="21577" x="7697788" y="3289300"/>
          <p14:tracePt t="21585" x="7637463" y="3289300"/>
          <p14:tracePt t="21593" x="7570788" y="3271838"/>
          <p14:tracePt t="21601" x="7510463" y="3271838"/>
          <p14:tracePt t="21609" x="7467600" y="3271838"/>
          <p14:tracePt t="21616" x="7416800" y="3271838"/>
          <p14:tracePt t="21624" x="7391400" y="3271838"/>
          <p14:tracePt t="21633" x="7366000" y="3271838"/>
          <p14:tracePt t="21641" x="7340600" y="3271838"/>
          <p14:tracePt t="21650" x="7332663" y="3271838"/>
          <p14:tracePt t="21657" x="7315200" y="3271838"/>
          <p14:tracePt t="21665" x="7307263" y="3271838"/>
          <p14:tracePt t="21672" x="7272338" y="3271838"/>
          <p14:tracePt t="21681" x="7229475" y="3271838"/>
          <p14:tracePt t="21690" x="7188200" y="3271838"/>
          <p14:tracePt t="21698" x="7145338" y="3271838"/>
          <p14:tracePt t="21705" x="7085013" y="3279775"/>
          <p14:tracePt t="21713" x="7034213" y="3297238"/>
          <p14:tracePt t="21720" x="7008813" y="3297238"/>
          <p14:tracePt t="21728" x="6983413" y="3305175"/>
          <p14:tracePt t="21737" x="6975475" y="3314700"/>
          <p14:tracePt t="21745" x="6967538" y="3314700"/>
          <p14:tracePt t="21776" x="6958013" y="3314700"/>
          <p14:tracePt t="21802" x="6950075" y="3330575"/>
          <p14:tracePt t="21816" x="6942138" y="3340100"/>
          <p14:tracePt t="21881" x="6932613" y="3340100"/>
          <p14:tracePt t="21929" x="6932613" y="3355975"/>
          <p14:tracePt t="21953" x="6932613" y="3365500"/>
          <p14:tracePt t="22361" x="6889750" y="3373438"/>
          <p14:tracePt t="22369" x="6788150" y="3373438"/>
          <p14:tracePt t="22377" x="6686550" y="3373438"/>
          <p14:tracePt t="22384" x="6600825" y="3373438"/>
          <p14:tracePt t="22393" x="6524625" y="3348038"/>
          <p14:tracePt t="22401" x="6456363" y="3330575"/>
          <p14:tracePt t="22408" x="6364288" y="3297238"/>
          <p14:tracePt t="22417" x="6296025" y="3289300"/>
          <p14:tracePt t="22425" x="6202363" y="3254375"/>
          <p14:tracePt t="22433" x="6142038" y="3246438"/>
          <p14:tracePt t="22442" x="6083300" y="3228975"/>
          <p14:tracePt t="22449" x="6049963" y="3221038"/>
          <p14:tracePt t="22456" x="5989638" y="3203575"/>
          <p14:tracePt t="22464" x="5964238" y="3203575"/>
          <p14:tracePt t="22473" x="5921375" y="3195638"/>
          <p14:tracePt t="22480" x="5895975" y="3195638"/>
          <p14:tracePt t="22490" x="5870575" y="3186113"/>
          <p14:tracePt t="22497" x="5837238" y="3186113"/>
          <p14:tracePt t="22505" x="5811838" y="3170238"/>
          <p14:tracePt t="22512" x="5802313" y="3170238"/>
          <p14:tracePt t="22521" x="5794375" y="3160713"/>
          <p14:tracePt t="22553" x="5794375" y="3152775"/>
          <p14:tracePt t="22560" x="5786438" y="3144838"/>
          <p14:tracePt t="22568" x="5776913" y="3135313"/>
          <p14:tracePt t="22577" x="5776913" y="3127375"/>
          <p14:tracePt t="22584" x="5743575" y="3109913"/>
          <p14:tracePt t="22593" x="5718175" y="3101975"/>
          <p14:tracePt t="22601" x="5700713" y="3084513"/>
          <p14:tracePt t="22609" x="5675313" y="3076575"/>
          <p14:tracePt t="22616" x="5641975" y="3059113"/>
          <p14:tracePt t="22624" x="5632450" y="3051175"/>
          <p14:tracePt t="22633" x="5616575" y="3051175"/>
          <p14:tracePt t="22641" x="5607050" y="3041650"/>
          <p14:tracePt t="22650" x="5599113" y="3041650"/>
          <p14:tracePt t="22658" x="5599113" y="3033713"/>
          <p14:tracePt t="22673" x="5599113" y="3025775"/>
          <p14:tracePt t="22680" x="5599113" y="3016250"/>
          <p14:tracePt t="22697" x="5599113" y="2990850"/>
          <p14:tracePt t="22713" x="5599113" y="2982913"/>
          <p14:tracePt t="22720" x="5599113" y="2965450"/>
          <p14:tracePt t="22737" x="5599113" y="2957513"/>
          <p14:tracePt t="22865" x="5599113" y="2965450"/>
          <p14:tracePt t="22873" x="5599113" y="3000375"/>
          <p14:tracePt t="22880" x="5599113" y="3025775"/>
          <p14:tracePt t="22888" x="5599113" y="3033713"/>
          <p14:tracePt t="22897" x="5599113" y="3067050"/>
          <p14:tracePt t="22905" x="5599113" y="3076575"/>
          <p14:tracePt t="22913" x="5599113" y="3094038"/>
          <p14:tracePt t="22921" x="5599113" y="3101975"/>
          <p14:tracePt t="22929" x="5599113" y="3109913"/>
          <p14:tracePt t="23025" x="5607050" y="3084513"/>
          <p14:tracePt t="23033" x="5607050" y="3059113"/>
          <p14:tracePt t="23040" x="5607050" y="3033713"/>
          <p14:tracePt t="23049" x="5616575" y="3000375"/>
          <p14:tracePt t="23057" x="5616575" y="2965450"/>
          <p14:tracePt t="23065" x="5616575" y="2922588"/>
          <p14:tracePt t="23073" x="5616575" y="2881313"/>
          <p14:tracePt t="23081" x="5616575" y="2820988"/>
          <p14:tracePt t="23088" x="5616575" y="2762250"/>
          <p14:tracePt t="23097" x="5616575" y="2719388"/>
          <p14:tracePt t="23104" x="5616575" y="2676525"/>
          <p14:tracePt t="23113" x="5616575" y="2633663"/>
          <p14:tracePt t="23121" x="5616575" y="2574925"/>
          <p14:tracePt t="23130" x="5616575" y="2541588"/>
          <p14:tracePt t="23137" x="5616575" y="2498725"/>
          <p14:tracePt t="23144" x="5616575" y="2455863"/>
          <p14:tracePt t="23152" x="5616575" y="2430463"/>
          <p14:tracePt t="23161" x="5616575" y="2397125"/>
          <p14:tracePt t="23169" x="5624513" y="2336800"/>
          <p14:tracePt t="23178" x="5624513" y="2293938"/>
          <p14:tracePt t="23185" x="5624513" y="2252663"/>
          <p14:tracePt t="23192" x="5624513" y="2192338"/>
          <p14:tracePt t="23201" x="5624513" y="2133600"/>
          <p14:tracePt t="23209" x="5624513" y="2082800"/>
          <p14:tracePt t="23217" x="5624513" y="1997075"/>
          <p14:tracePt t="23225" x="5624513" y="1938338"/>
          <p14:tracePt t="23234" x="5624513" y="1903413"/>
          <p14:tracePt t="23240" x="5632450" y="1860550"/>
          <p14:tracePt t="23248" x="5632450" y="1844675"/>
          <p14:tracePt t="23256" x="5632450" y="1835150"/>
          <p14:tracePt t="23264" x="5632450" y="1819275"/>
          <p14:tracePt t="23273" x="5632450" y="1809750"/>
          <p14:tracePt t="23456" x="5632450" y="1852613"/>
          <p14:tracePt t="23465" x="5632450" y="1903413"/>
          <p14:tracePt t="23473" x="5632450" y="1979613"/>
          <p14:tracePt t="23481" x="5632450" y="2065338"/>
          <p14:tracePt t="23490" x="5632450" y="2124075"/>
          <p14:tracePt t="23498" x="5632450" y="2217738"/>
          <p14:tracePt t="23504" x="5632450" y="2293938"/>
          <p14:tracePt t="23512" x="5632450" y="2362200"/>
          <p14:tracePt t="23520" x="5607050" y="2438400"/>
          <p14:tracePt t="23529" x="5607050" y="2524125"/>
          <p14:tracePt t="23537" x="5607050" y="2592388"/>
          <p14:tracePt t="23545" x="5607050" y="2668588"/>
          <p14:tracePt t="23553" x="5607050" y="2736850"/>
          <p14:tracePt t="23560" x="5607050" y="2813050"/>
          <p14:tracePt t="23568" x="5607050" y="2863850"/>
          <p14:tracePt t="23576" x="5607050" y="2897188"/>
          <p14:tracePt t="23585" x="5607050" y="2940050"/>
          <p14:tracePt t="23592" x="5607050" y="2982913"/>
          <p14:tracePt t="23602" x="5607050" y="3041650"/>
          <p14:tracePt t="23608" x="5607050" y="3076575"/>
          <p14:tracePt t="23616" x="5607050" y="3119438"/>
          <p14:tracePt t="23624" x="5607050" y="3160713"/>
          <p14:tracePt t="23633" x="5607050" y="3195638"/>
          <p14:tracePt t="23641" x="5607050" y="3221038"/>
          <p14:tracePt t="23649" x="5607050" y="3246438"/>
          <p14:tracePt t="23657" x="5607050" y="3263900"/>
          <p14:tracePt t="23665" x="5607050" y="3271838"/>
          <p14:tracePt t="23672" x="5607050" y="3289300"/>
          <p14:tracePt t="23680" x="5607050" y="3297238"/>
          <p14:tracePt t="23777" x="5607050" y="3305175"/>
          <p14:tracePt t="23841" x="5607050" y="3297238"/>
          <p14:tracePt t="23850" x="5616575" y="3263900"/>
          <p14:tracePt t="23858" x="5624513" y="3211513"/>
          <p14:tracePt t="23865" x="5624513" y="3170238"/>
          <p14:tracePt t="23873" x="5641975" y="3152775"/>
          <p14:tracePt t="23880" x="5649913" y="3135313"/>
          <p14:tracePt t="23888" x="5657850" y="3119438"/>
          <p14:tracePt t="23897" x="5667375" y="3084513"/>
          <p14:tracePt t="23905" x="5692775" y="3033713"/>
          <p14:tracePt t="23913" x="5700713" y="3016250"/>
          <p14:tracePt t="23921" x="5708650" y="2990850"/>
          <p14:tracePt t="23928" x="5708650" y="2957513"/>
          <p14:tracePt t="23936" x="5708650" y="2922588"/>
          <p14:tracePt t="23945" x="5718175" y="2906713"/>
          <p14:tracePt t="23953" x="5726113" y="2889250"/>
          <p14:tracePt t="23961" x="5726113" y="2855913"/>
          <p14:tracePt t="23970" x="5735638" y="2838450"/>
          <p14:tracePt t="23977" x="5735638" y="2805113"/>
          <p14:tracePt t="23984" x="5743575" y="2762250"/>
          <p14:tracePt t="23993" x="5743575" y="2701925"/>
          <p14:tracePt t="24001" x="5751513" y="2651125"/>
          <p14:tracePt t="24009" x="5751513" y="2582863"/>
          <p14:tracePt t="24016" x="5751513" y="2524125"/>
          <p14:tracePt t="24025" x="5751513" y="2463800"/>
          <p14:tracePt t="24032" x="5751513" y="2422525"/>
          <p14:tracePt t="24040" x="5751513" y="2379663"/>
          <p14:tracePt t="24049" x="5751513" y="2336800"/>
          <p14:tracePt t="24057" x="5751513" y="2293938"/>
          <p14:tracePt t="24065" x="5751513" y="2252663"/>
          <p14:tracePt t="24074" x="5751513" y="2217738"/>
          <p14:tracePt t="24080" x="5768975" y="2174875"/>
          <p14:tracePt t="24088" x="5768975" y="2141538"/>
          <p14:tracePt t="24096" x="5768975" y="2116138"/>
          <p14:tracePt t="24104" x="5768975" y="2073275"/>
          <p14:tracePt t="24113" x="5768975" y="2055813"/>
          <p14:tracePt t="24122" x="5768975" y="2022475"/>
          <p14:tracePt t="24129" x="5768975" y="2014538"/>
          <p14:tracePt t="24594" x="5761038" y="2014538"/>
          <p14:tracePt t="24609" x="5735638" y="2030413"/>
          <p14:tracePt t="24616" x="5718175" y="2065338"/>
          <p14:tracePt t="24624" x="5683250" y="2166938"/>
          <p14:tracePt t="24633" x="5675313" y="2268538"/>
          <p14:tracePt t="24642" x="5667375" y="2397125"/>
          <p14:tracePt t="24650" x="5649913" y="2549525"/>
          <p14:tracePt t="24657" x="5649913" y="2701925"/>
          <p14:tracePt t="24664" x="5649913" y="2871788"/>
          <p14:tracePt t="24672" x="5649913" y="3033713"/>
          <p14:tracePt t="24681" x="5649913" y="3186113"/>
          <p14:tracePt t="24689" x="5649913" y="3340100"/>
          <p14:tracePt t="24698" x="5649913" y="3467100"/>
          <p14:tracePt t="24705" x="5649913" y="3578225"/>
          <p14:tracePt t="24713" x="5649913" y="3679825"/>
          <p14:tracePt t="24720" x="5649913" y="3790950"/>
          <p14:tracePt t="24728" x="5649913" y="3857625"/>
          <p14:tracePt t="24737" x="5675313" y="3976688"/>
          <p14:tracePt t="24745" x="5700713" y="4037013"/>
          <p14:tracePt t="24754" x="5708650" y="4113213"/>
          <p14:tracePt t="24762" x="5743575" y="4171950"/>
          <p14:tracePt t="24769" x="5751513" y="4257675"/>
          <p14:tracePt t="24776" x="5786438" y="4333875"/>
          <p14:tracePt t="24784" x="5811838" y="4435475"/>
          <p14:tracePt t="24793" x="5845175" y="4538663"/>
          <p14:tracePt t="24801" x="5862638" y="4630738"/>
          <p14:tracePt t="24811" x="5870575" y="4733925"/>
          <p14:tracePt t="24817" x="5895975" y="4818063"/>
          <p14:tracePt t="24825" x="5905500" y="4878388"/>
          <p14:tracePt t="24832" x="5913438" y="4937125"/>
          <p14:tracePt t="24841" x="5913438" y="4979988"/>
          <p14:tracePt t="24849" x="5921375" y="5013325"/>
          <p14:tracePt t="24858" x="5930900" y="5038725"/>
          <p14:tracePt t="24865" x="5946775" y="5064125"/>
          <p14:tracePt t="24873" x="5956300" y="5091113"/>
          <p14:tracePt t="24880" x="5964238" y="5106988"/>
          <p14:tracePt t="24889" x="5981700" y="5141913"/>
          <p14:tracePt t="24897" x="5989638" y="5157788"/>
          <p14:tracePt t="24905" x="5989638" y="5167313"/>
          <p14:tracePt t="24914" x="5997575" y="5183188"/>
          <p14:tracePt t="24920" x="6007100" y="5208588"/>
          <p14:tracePt t="24929" x="6015038" y="5226050"/>
          <p14:tracePt t="24936" x="6024563" y="5235575"/>
          <p14:tracePt t="24945" x="6024563" y="5251450"/>
          <p14:tracePt t="24953" x="6032500" y="5260975"/>
          <p14:tracePt t="24962" x="6040438" y="5276850"/>
          <p14:tracePt t="24969" x="6040438" y="5294313"/>
          <p14:tracePt t="24977" x="6057900" y="5311775"/>
          <p14:tracePt t="24984" x="6057900" y="5327650"/>
          <p14:tracePt t="24993" x="6065838" y="5353050"/>
          <p14:tracePt t="25001" x="6065838" y="5362575"/>
          <p14:tracePt t="25009" x="6075363" y="5362575"/>
          <p14:tracePt t="25018" x="6083300" y="5387975"/>
          <p14:tracePt t="25025" x="6091238" y="5387975"/>
          <p14:tracePt t="25097" x="6100763" y="5387975"/>
          <p14:tracePt t="25114" x="6100763" y="5395913"/>
          <p14:tracePt t="25130" x="6100763" y="5413375"/>
          <p14:tracePt t="25248" x="6091238" y="5413375"/>
          <p14:tracePt t="25265" x="6083300" y="5413375"/>
          <p14:tracePt t="25273" x="6075363" y="5413375"/>
          <p14:tracePt t="25289" x="6065838" y="5413375"/>
          <p14:tracePt t="25305" x="6057900" y="5413375"/>
          <p14:tracePt t="25337" x="6032500" y="5413375"/>
          <p14:tracePt t="25386" x="6024563" y="5413375"/>
          <p14:tracePt t="25434" x="6024563" y="5405438"/>
          <p14:tracePt t="25464" x="6007100" y="5395913"/>
          <p14:tracePt t="25473" x="5997575" y="5395913"/>
          <p14:tracePt t="25490" x="5989638" y="5395913"/>
          <p14:tracePt t="25497" x="5972175" y="5387975"/>
          <p14:tracePt t="25529" x="5964238" y="5380038"/>
          <p14:tracePt t="25553" x="5956300" y="5370513"/>
          <p14:tracePt t="25561" x="5938838" y="5362575"/>
          <p14:tracePt t="25568" x="5921375" y="5353050"/>
          <p14:tracePt t="25576" x="5888038" y="5345113"/>
          <p14:tracePt t="25585" x="5880100" y="5337175"/>
          <p14:tracePt t="25594" x="5853113" y="5319713"/>
          <p14:tracePt t="25617" x="5845175" y="5311775"/>
          <p14:tracePt t="25633" x="5837238" y="5311775"/>
          <p14:tracePt t="25641" x="5827713" y="5311775"/>
          <p14:tracePt t="25649" x="5811838" y="5311775"/>
          <p14:tracePt t="25657" x="5794375" y="5311775"/>
          <p14:tracePt t="25664" x="5768975" y="5302250"/>
          <p14:tracePt t="25672" x="5743575" y="5302250"/>
          <p14:tracePt t="25681" x="5726113" y="5302250"/>
          <p14:tracePt t="25689" x="5700713" y="5294313"/>
          <p14:tracePt t="25697" x="5675313" y="5286375"/>
          <p14:tracePt t="25706" x="5657850" y="5286375"/>
          <p14:tracePt t="25713" x="5641975" y="5286375"/>
          <p14:tracePt t="25720" x="5624513" y="5286375"/>
          <p14:tracePt t="25728" x="5591175" y="5286375"/>
          <p14:tracePt t="25737" x="5573713" y="5286375"/>
          <p14:tracePt t="25745" x="5556250" y="5286375"/>
          <p14:tracePt t="25754" x="5522913" y="5286375"/>
          <p14:tracePt t="25761" x="5505450" y="5286375"/>
          <p14:tracePt t="25768" x="5480050" y="5286375"/>
          <p14:tracePt t="25776" x="5446713" y="5286375"/>
          <p14:tracePt t="25784" x="5437188" y="5286375"/>
          <p14:tracePt t="25793" x="5403850" y="5286375"/>
          <p14:tracePt t="25801" x="5378450" y="5286375"/>
          <p14:tracePt t="25809" x="5368925" y="5276850"/>
          <p14:tracePt t="25817" x="5343525" y="5276850"/>
          <p14:tracePt t="25824" x="5327650" y="5276850"/>
          <p14:tracePt t="25832" x="5318125" y="5276850"/>
          <p14:tracePt t="25841" x="5302250" y="5276850"/>
          <p14:tracePt t="25849" x="5292725" y="5276850"/>
          <p14:tracePt t="25858" x="5276850" y="5276850"/>
          <p14:tracePt t="25865" x="5267325" y="5276850"/>
          <p14:tracePt t="25881" x="5241925" y="5276850"/>
          <p14:tracePt t="25888" x="5233988" y="5276850"/>
          <p14:tracePt t="25905" x="5224463" y="5286375"/>
          <p14:tracePt t="25914" x="5208588" y="5286375"/>
          <p14:tracePt t="25921" x="5199063" y="5294313"/>
          <p14:tracePt t="25929" x="5191125" y="5294313"/>
          <p14:tracePt t="25936" x="5165725" y="5319713"/>
          <p14:tracePt t="25953" x="5165725" y="5337175"/>
          <p14:tracePt t="25962" x="5165725" y="5353050"/>
          <p14:tracePt t="25969" x="5157788" y="5362575"/>
          <p14:tracePt t="25977" x="5157788" y="5370513"/>
          <p14:tracePt t="25984" x="5157788" y="5387975"/>
          <p14:tracePt t="25992" x="5157788" y="5413375"/>
          <p14:tracePt t="26009" x="5157788" y="5421313"/>
          <p14:tracePt t="26017" x="5157788" y="5430838"/>
          <p14:tracePt t="26025" x="5157788" y="5446713"/>
          <p14:tracePt t="26032" x="5157788" y="5456238"/>
          <p14:tracePt t="26040" x="5157788" y="5472113"/>
          <p14:tracePt t="26057" x="5157788" y="5481638"/>
          <p14:tracePt t="26065" x="5157788" y="5489575"/>
          <p14:tracePt t="26074" x="5157788" y="5497513"/>
          <p14:tracePt t="26081" x="5165725" y="5507038"/>
          <p14:tracePt t="26088" x="5173663" y="5514975"/>
          <p14:tracePt t="26097" x="5183188" y="5524500"/>
          <p14:tracePt t="26104" x="5191125" y="5532438"/>
          <p14:tracePt t="26113" x="5208588" y="5557838"/>
          <p14:tracePt t="26121" x="5233988" y="5565775"/>
          <p14:tracePt t="26130" x="5259388" y="5591175"/>
          <p14:tracePt t="26137" x="5276850" y="5600700"/>
          <p14:tracePt t="26144" x="5302250" y="5608638"/>
          <p14:tracePt t="26153" x="5318125" y="5626100"/>
          <p14:tracePt t="26169" x="5327650" y="5634038"/>
          <p14:tracePt t="26178" x="5335588" y="5634038"/>
          <p14:tracePt t="26192" x="5343525" y="5634038"/>
          <p14:tracePt t="26209" x="5353050" y="5641975"/>
          <p14:tracePt t="26233" x="5368925" y="5641975"/>
          <p14:tracePt t="26241" x="5386388" y="5651500"/>
          <p14:tracePt t="26248" x="5403850" y="5668963"/>
          <p14:tracePt t="26256" x="5421313" y="5684838"/>
          <p14:tracePt t="26264" x="5446713" y="5684838"/>
          <p14:tracePt t="26273" x="5472113" y="5702300"/>
          <p14:tracePt t="26281" x="5487988" y="5719763"/>
          <p14:tracePt t="26289" x="5497513" y="5719763"/>
          <p14:tracePt t="26296" x="5505450" y="5719763"/>
          <p14:tracePt t="26304" x="5513388" y="5719763"/>
          <p14:tracePt t="26313" x="5522913" y="5719763"/>
          <p14:tracePt t="26322" x="5538788" y="5727700"/>
          <p14:tracePt t="26330" x="5538788" y="5735638"/>
          <p14:tracePt t="26338" x="5548313" y="5735638"/>
          <p14:tracePt t="26345" x="5556250" y="5735638"/>
          <p14:tracePt t="26352" x="5565775" y="5735638"/>
          <p14:tracePt t="26360" x="5591175" y="5735638"/>
          <p14:tracePt t="26369" x="5624513" y="5735638"/>
          <p14:tracePt t="26377" x="5632450" y="5735638"/>
          <p14:tracePt t="26385" x="5667375" y="5735638"/>
          <p14:tracePt t="26393" x="5683250" y="5735638"/>
          <p14:tracePt t="26401" x="5700713" y="5735638"/>
          <p14:tracePt t="26408" x="5718175" y="5735638"/>
          <p14:tracePt t="26416" x="5743575" y="5735638"/>
          <p14:tracePt t="26425" x="5761038" y="5735638"/>
          <p14:tracePt t="26433" x="5786438" y="5735638"/>
          <p14:tracePt t="26442" x="5811838" y="5735638"/>
          <p14:tracePt t="26448" x="5819775" y="5735638"/>
          <p14:tracePt t="26456" x="5845175" y="5735638"/>
          <p14:tracePt t="26464" x="5862638" y="5735638"/>
          <p14:tracePt t="26481" x="5880100" y="5735638"/>
          <p14:tracePt t="26497" x="5895975" y="5727700"/>
          <p14:tracePt t="26504" x="5913438" y="5719763"/>
          <p14:tracePt t="26512" x="5938838" y="5710238"/>
          <p14:tracePt t="26520" x="5956300" y="5702300"/>
          <p14:tracePt t="26529" x="5972175" y="5694363"/>
          <p14:tracePt t="26537" x="5997575" y="5694363"/>
          <p14:tracePt t="26545" x="6007100" y="5684838"/>
          <p14:tracePt t="26553" x="6032500" y="5668963"/>
          <p14:tracePt t="26561" x="6040438" y="5668963"/>
          <p14:tracePt t="26568" x="6065838" y="5659438"/>
          <p14:tracePt t="26577" x="6075363" y="5651500"/>
          <p14:tracePt t="26585" x="6083300" y="5651500"/>
          <p14:tracePt t="26594" x="6100763" y="5626100"/>
          <p14:tracePt t="26609" x="6100763" y="5600700"/>
          <p14:tracePt t="26616" x="6108700" y="5583238"/>
          <p14:tracePt t="26624" x="6108700" y="5557838"/>
          <p14:tracePt t="26633" x="6108700" y="5524500"/>
          <p14:tracePt t="26641" x="6108700" y="5514975"/>
          <p14:tracePt t="26649" x="6108700" y="5481638"/>
          <p14:tracePt t="26657" x="6108700" y="5446713"/>
          <p14:tracePt t="26664" x="6108700" y="5438775"/>
          <p14:tracePt t="26672" x="6108700" y="5405438"/>
          <p14:tracePt t="26681" x="6108700" y="5395913"/>
          <p14:tracePt t="26689" x="6108700" y="5380038"/>
          <p14:tracePt t="26697" x="6108700" y="5362575"/>
          <p14:tracePt t="26705" x="6108700" y="5345113"/>
          <p14:tracePt t="26713" x="6091238" y="5327650"/>
          <p14:tracePt t="26720" x="6075363" y="5294313"/>
          <p14:tracePt t="26729" x="6057900" y="5276850"/>
          <p14:tracePt t="26737" x="6049963" y="5268913"/>
          <p14:tracePt t="26745" x="6032500" y="5251450"/>
          <p14:tracePt t="26754" x="6015038" y="5235575"/>
          <p14:tracePt t="26762" x="6015038" y="5226050"/>
          <p14:tracePt t="26769" x="6007100" y="5218113"/>
          <p14:tracePt t="26776" x="5989638" y="5208588"/>
          <p14:tracePt t="26793" x="5989638" y="5200650"/>
          <p14:tracePt t="26801" x="5972175" y="5183188"/>
          <p14:tracePt t="26810" x="5964238" y="5183188"/>
          <p14:tracePt t="26817" x="5956300" y="5183188"/>
          <p14:tracePt t="26824" x="5938838" y="5183188"/>
          <p14:tracePt t="26832" x="5921375" y="5183188"/>
          <p14:tracePt t="26841" x="5905500" y="5183188"/>
          <p14:tracePt t="26849" x="5888038" y="5183188"/>
          <p14:tracePt t="26857" x="5880100" y="5183188"/>
          <p14:tracePt t="26865" x="5870575" y="5175250"/>
          <p14:tracePt t="26873" x="5853113" y="5175250"/>
          <p14:tracePt t="26889" x="5837238" y="5175250"/>
          <p14:tracePt t="26897" x="5827713" y="5175250"/>
          <p14:tracePt t="26905" x="5819775" y="5175250"/>
          <p14:tracePt t="26913" x="5802313" y="5175250"/>
          <p14:tracePt t="26921" x="5794375" y="5175250"/>
          <p14:tracePt t="26928" x="5761038" y="5175250"/>
          <p14:tracePt t="26936" x="5751513" y="5183188"/>
          <p14:tracePt t="26944" x="5735638" y="5183188"/>
          <p14:tracePt t="26953" x="5708650" y="5183188"/>
          <p14:tracePt t="26962" x="5683250" y="5192713"/>
          <p14:tracePt t="26970" x="5649913" y="5192713"/>
          <p14:tracePt t="26977" x="5632450" y="5200650"/>
          <p14:tracePt t="26984" x="5607050" y="5200650"/>
          <p14:tracePt t="26992" x="5591175" y="5218113"/>
          <p14:tracePt t="27001" x="5556250" y="5226050"/>
          <p14:tracePt t="27018" x="5530850" y="5226050"/>
          <p14:tracePt t="27025" x="5522913" y="5235575"/>
          <p14:tracePt t="27032" x="5505450" y="5235575"/>
          <p14:tracePt t="27040" x="5497513" y="5235575"/>
          <p14:tracePt t="27049" x="5487988" y="5243513"/>
          <p14:tracePt t="27057" x="5462588" y="5268913"/>
          <p14:tracePt t="27065" x="5446713" y="5286375"/>
          <p14:tracePt t="27073" x="5429250" y="5319713"/>
          <p14:tracePt t="27081" x="5411788" y="5345113"/>
          <p14:tracePt t="27089" x="5394325" y="5380038"/>
          <p14:tracePt t="27096" x="5378450" y="5395913"/>
          <p14:tracePt t="27105" x="5378450" y="5413375"/>
          <p14:tracePt t="27112" x="5368925" y="5430838"/>
          <p14:tracePt t="27122" x="5368925" y="5438775"/>
          <p14:tracePt t="27129" x="5368925" y="5456238"/>
          <p14:tracePt t="27136" x="5368925" y="5464175"/>
          <p14:tracePt t="27153" x="5368925" y="5481638"/>
          <p14:tracePt t="27160" x="5368925" y="5489575"/>
          <p14:tracePt t="27170" x="5368925" y="5497513"/>
          <p14:tracePt t="27178" x="5368925" y="5514975"/>
          <p14:tracePt t="27184" x="5368925" y="5532438"/>
          <p14:tracePt t="27192" x="5386388" y="5565775"/>
          <p14:tracePt t="27200" x="5394325" y="5591175"/>
          <p14:tracePt t="27209" x="5421313" y="5608638"/>
          <p14:tracePt t="27217" x="5429250" y="5626100"/>
          <p14:tracePt t="27225" x="5437188" y="5634038"/>
          <p14:tracePt t="27234" x="5446713" y="5641975"/>
          <p14:tracePt t="27377" x="5446713" y="5626100"/>
          <p14:tracePt t="27385" x="5446713" y="5583238"/>
          <p14:tracePt t="27393" x="5446713" y="5557838"/>
          <p14:tracePt t="27401" x="5446713" y="5514975"/>
          <p14:tracePt t="27408" x="5446713" y="5481638"/>
          <p14:tracePt t="27417" x="5446713" y="5438775"/>
          <p14:tracePt t="27424" x="5446713" y="5395913"/>
          <p14:tracePt t="27434" x="5446713" y="5345113"/>
          <p14:tracePt t="27441" x="5446713" y="5302250"/>
          <p14:tracePt t="27449" x="5446713" y="5260975"/>
          <p14:tracePt t="27456" x="5446713" y="5218113"/>
          <p14:tracePt t="27464" x="5446713" y="5175250"/>
          <p14:tracePt t="27473" x="5437188" y="5099050"/>
          <p14:tracePt t="27481" x="5429250" y="5022850"/>
          <p14:tracePt t="27490" x="5394325" y="4946650"/>
          <p14:tracePt t="27498" x="5368925" y="4860925"/>
          <p14:tracePt t="27505" x="5327650" y="4784725"/>
          <p14:tracePt t="27512" x="5302250" y="4724400"/>
          <p14:tracePt t="27521" x="5276850" y="4648200"/>
          <p14:tracePt t="27529" x="5267325" y="4589463"/>
          <p14:tracePt t="27537" x="5259388" y="4538663"/>
          <p14:tracePt t="27546" x="5249863" y="4513263"/>
          <p14:tracePt t="27553" x="5249863" y="4486275"/>
          <p14:tracePt t="27561" x="5249863" y="4445000"/>
          <p14:tracePt t="27568" x="5249863" y="4410075"/>
          <p14:tracePt t="27577" x="5249863" y="4368800"/>
          <p14:tracePt t="27585" x="5241925" y="4325938"/>
          <p14:tracePt t="27594" x="5216525" y="4275138"/>
          <p14:tracePt t="27602" x="5191125" y="4214813"/>
          <p14:tracePt t="27609" x="5183188" y="4181475"/>
          <p14:tracePt t="27616" x="5140325" y="4113213"/>
          <p14:tracePt t="27624" x="5122863" y="4079875"/>
          <p14:tracePt t="27633" x="5089525" y="4027488"/>
          <p14:tracePt t="27641" x="5089525" y="4011613"/>
          <p14:tracePt t="27650" x="5089525" y="3986213"/>
          <p14:tracePt t="27657" x="5089525" y="3968750"/>
          <p14:tracePt t="27665" x="5089525" y="3960813"/>
          <p14:tracePt t="27672" x="5089525" y="3951288"/>
          <p14:tracePt t="27681" x="5089525" y="3935413"/>
          <p14:tracePt t="27689" x="5089525" y="3925888"/>
          <p14:tracePt t="27698" x="5089525" y="3917950"/>
          <p14:tracePt t="27705" x="5089525" y="3908425"/>
          <p14:tracePt t="27712" x="5089525" y="3900488"/>
          <p14:tracePt t="27720" x="5089525" y="3892550"/>
          <p14:tracePt t="27728" x="5089525" y="3875088"/>
          <p14:tracePt t="27736" x="5089525" y="3857625"/>
          <p14:tracePt t="27752" x="5097463" y="3832225"/>
          <p14:tracePt t="27905" x="5097463" y="3824288"/>
          <p14:tracePt t="27928" x="5106988" y="3816350"/>
          <p14:tracePt t="27945" x="5114925" y="3816350"/>
          <p14:tracePt t="27955" x="5122863" y="3806825"/>
          <p14:tracePt t="27962" x="5132388" y="3806825"/>
          <p14:tracePt t="28033" x="5157788" y="3806825"/>
          <p14:tracePt t="28049" x="5191125" y="3806825"/>
          <p14:tracePt t="28057" x="5233988" y="3806825"/>
          <p14:tracePt t="28065" x="5259388" y="3806825"/>
          <p14:tracePt t="28074" x="5302250" y="3798888"/>
          <p14:tracePt t="28081" x="5360988" y="3798888"/>
          <p14:tracePt t="28088" x="5421313" y="3798888"/>
          <p14:tracePt t="28096" x="5480050" y="3798888"/>
          <p14:tracePt t="28105" x="5548313" y="3798888"/>
          <p14:tracePt t="28112" x="5599113" y="3790950"/>
          <p14:tracePt t="28122" x="5616575" y="3790950"/>
          <p14:tracePt t="28129" x="5649913" y="3781425"/>
          <p14:tracePt t="28136" x="5683250" y="3781425"/>
          <p14:tracePt t="28144" x="5700713" y="3763963"/>
          <p14:tracePt t="28153" x="5718175" y="3763963"/>
          <p14:tracePt t="28161" x="5735638" y="3763963"/>
          <p14:tracePt t="28169" x="5761038" y="3763963"/>
          <p14:tracePt t="28178" x="5768975" y="3763963"/>
          <p14:tracePt t="28184" x="5786438" y="3763963"/>
          <p14:tracePt t="28192" x="5794375" y="3763963"/>
          <p14:tracePt t="28200" x="5811838" y="3763963"/>
          <p14:tracePt t="28209" x="5837238" y="3763963"/>
          <p14:tracePt t="28225" x="5853113" y="3763963"/>
          <p14:tracePt t="28234" x="5862638" y="3763963"/>
          <p14:tracePt t="28376" x="5845175" y="3763963"/>
          <p14:tracePt t="28393" x="5827713" y="3763963"/>
          <p14:tracePt t="28401" x="5819775" y="3773488"/>
          <p14:tracePt t="28408" x="5802313" y="3806825"/>
          <p14:tracePt t="28417" x="5802313" y="3824288"/>
          <p14:tracePt t="28424" x="5794375" y="3867150"/>
          <p14:tracePt t="28434" x="5794375" y="3925888"/>
          <p14:tracePt t="28442" x="5776913" y="4002088"/>
          <p14:tracePt t="28449" x="5776913" y="4087813"/>
          <p14:tracePt t="28456" x="5776913" y="4171950"/>
          <p14:tracePt t="28464" x="5776913" y="4275138"/>
          <p14:tracePt t="28473" x="5776913" y="4368800"/>
          <p14:tracePt t="28481" x="5776913" y="4470400"/>
          <p14:tracePt t="28490" x="5776913" y="4572000"/>
          <p14:tracePt t="28498" x="5776913" y="4683125"/>
          <p14:tracePt t="28505" x="5776913" y="4749800"/>
          <p14:tracePt t="28512" x="5776913" y="4835525"/>
          <p14:tracePt t="28521" x="5776913" y="4894263"/>
          <p14:tracePt t="28529" x="5776913" y="4954588"/>
          <p14:tracePt t="28537" x="5776913" y="4997450"/>
          <p14:tracePt t="28545" x="5776913" y="5038725"/>
          <p14:tracePt t="28553" x="5776913" y="5081588"/>
          <p14:tracePt t="28561" x="5776913" y="5106988"/>
          <p14:tracePt t="28568" x="5776913" y="5116513"/>
          <p14:tracePt t="28657" x="5776913" y="5124450"/>
          <p14:tracePt t="28665" x="5776913" y="5132388"/>
          <p14:tracePt t="28672" x="5786438" y="5141913"/>
          <p14:tracePt t="28705" x="5786438" y="5149850"/>
          <p14:tracePt t="28713" x="5786438" y="5167313"/>
          <p14:tracePt t="28729" x="5786438" y="5175250"/>
          <p14:tracePt t="28737" x="5794375" y="5183188"/>
          <p14:tracePt t="29169" x="5794375" y="5175250"/>
          <p14:tracePt t="29178" x="5786438" y="5175250"/>
          <p14:tracePt t="29185" x="5786438" y="5167313"/>
          <p14:tracePt t="29192" x="5776913" y="5157788"/>
          <p14:tracePt t="29200" x="5761038" y="5149850"/>
          <p14:tracePt t="29225" x="5735638" y="5149850"/>
          <p14:tracePt t="29234" x="5726113" y="5149850"/>
          <p14:tracePt t="29241" x="5675313" y="5157788"/>
          <p14:tracePt t="29248" x="5667375" y="5175250"/>
          <p14:tracePt t="29256" x="5657850" y="5192713"/>
          <p14:tracePt t="29264" x="5649913" y="5218113"/>
          <p14:tracePt t="29273" x="5632450" y="5235575"/>
          <p14:tracePt t="29282" x="5616575" y="5260975"/>
          <p14:tracePt t="29290" x="5599113" y="5276850"/>
          <p14:tracePt t="29296" x="5581650" y="5286375"/>
          <p14:tracePt t="29304" x="5573713" y="5302250"/>
          <p14:tracePt t="29313" x="5556250" y="5319713"/>
          <p14:tracePt t="29321" x="5548313" y="5327650"/>
          <p14:tracePt t="29330" x="5538788" y="5327650"/>
          <p14:tracePt t="29345" x="5530850" y="5327650"/>
          <p14:tracePt t="29361" x="5522913" y="5337175"/>
          <p14:tracePt t="29368" x="5505450" y="5345113"/>
          <p14:tracePt t="29385" x="5497513" y="5353050"/>
          <p14:tracePt t="29393" x="5487988" y="5353050"/>
          <p14:tracePt t="29401" x="5480050" y="5362575"/>
          <p14:tracePt t="29408" x="5454650" y="5370513"/>
          <p14:tracePt t="29416" x="5429250" y="5387975"/>
          <p14:tracePt t="29424" x="5394325" y="5405438"/>
          <p14:tracePt t="29432" x="5368925" y="5413375"/>
          <p14:tracePt t="29441" x="5327650" y="5430838"/>
          <p14:tracePt t="29448" x="5302250" y="5430838"/>
          <p14:tracePt t="29456" x="5292725" y="5446713"/>
          <p14:tracePt t="29464" x="5267325" y="5456238"/>
          <p14:tracePt t="29482" x="5259388" y="5456238"/>
          <p14:tracePt t="29529" x="5241925" y="5456238"/>
          <p14:tracePt t="29537" x="5216525" y="5464175"/>
          <p14:tracePt t="29545" x="5148263" y="5489575"/>
          <p14:tracePt t="29553" x="5064125" y="5497513"/>
          <p14:tracePt t="29560" x="4962525" y="5532438"/>
          <p14:tracePt t="29568" x="4859338" y="5565775"/>
          <p14:tracePt t="29577" x="4740275" y="5600700"/>
          <p14:tracePt t="29585" x="4664075" y="5626100"/>
          <p14:tracePt t="29593" x="4562475" y="5668963"/>
          <p14:tracePt t="29602" x="4443413" y="5719763"/>
          <p14:tracePt t="29609" x="4341813" y="5753100"/>
          <p14:tracePt t="29616" x="4214813" y="5813425"/>
          <p14:tracePt t="29624" x="4044950" y="5864225"/>
          <p14:tracePt t="29633" x="3789363" y="5932488"/>
          <p14:tracePt t="29641" x="3543300" y="5957888"/>
          <p14:tracePt t="29650" x="3254375" y="5957888"/>
          <p14:tracePt t="29657" x="2990850" y="5957888"/>
          <p14:tracePt t="29665" x="2760663" y="5957888"/>
          <p14:tracePt t="29672" x="2608263" y="5957888"/>
          <p14:tracePt t="29681" x="2481263" y="5957888"/>
          <p14:tracePt t="29689" x="2379663" y="5957888"/>
          <p14:tracePt t="29697" x="2276475" y="5983288"/>
          <p14:tracePt t="29705" x="2217738" y="5991225"/>
          <p14:tracePt t="29713" x="2157413" y="6008688"/>
          <p14:tracePt t="29720" x="2132013" y="6024563"/>
          <p14:tracePt t="29728" x="2116138" y="6034088"/>
          <p14:tracePt t="29737" x="2106613" y="6049963"/>
          <p14:tracePt t="29745" x="2090738" y="6067425"/>
          <p14:tracePt t="29824" x="2090738" y="6076950"/>
          <p14:tracePt t="29832" x="2090738" y="6092825"/>
          <p14:tracePt t="29841" x="2090738" y="6102350"/>
          <p14:tracePt t="29849" x="2106613" y="6127750"/>
          <p14:tracePt t="29857" x="2124075" y="6153150"/>
          <p14:tracePt t="29865" x="2149475" y="6178550"/>
          <p14:tracePt t="29873" x="2166938" y="6186488"/>
          <p14:tracePt t="29880" x="2200275" y="6194425"/>
          <p14:tracePt t="29889" x="2225675" y="6211888"/>
          <p14:tracePt t="29897" x="2243138" y="6211888"/>
          <p14:tracePt t="29905" x="2268538" y="6221413"/>
          <p14:tracePt t="29913" x="2293938" y="6229350"/>
          <p14:tracePt t="29921" x="2319338" y="6229350"/>
          <p14:tracePt t="29929" x="2327275" y="6229350"/>
          <p14:tracePt t="29936" x="2352675" y="6229350"/>
          <p14:tracePt t="29944" x="2362200" y="6229350"/>
          <p14:tracePt t="29962" x="2387600" y="6237288"/>
          <p14:tracePt t="30001" x="2395538" y="6237288"/>
          <p14:tracePt t="30009" x="2413000" y="6237288"/>
          <p14:tracePt t="30040" x="2420938" y="6237288"/>
          <p14:tracePt t="30048" x="2430463" y="6237288"/>
          <p14:tracePt t="30057" x="2438400" y="6237288"/>
          <p14:tracePt t="30065" x="2446338" y="6237288"/>
          <p14:tracePt t="30074" x="2463800" y="6237288"/>
          <p14:tracePt t="30081" x="2471738" y="6237288"/>
          <p14:tracePt t="30088" x="2489200" y="6237288"/>
          <p14:tracePt t="30096" x="2506663" y="6237288"/>
          <p14:tracePt t="30105" x="2532063" y="6254750"/>
          <p14:tracePt t="30113" x="2565400" y="6262688"/>
          <p14:tracePt t="30121" x="2600325" y="6262688"/>
          <p14:tracePt t="30129" x="2641600" y="6272213"/>
          <p14:tracePt t="30137" x="2684463" y="6280150"/>
          <p14:tracePt t="30144" x="2719388" y="6280150"/>
          <p14:tracePt t="30152" x="2760663" y="6280150"/>
          <p14:tracePt t="30161" x="2778125" y="6297613"/>
          <p14:tracePt t="30169" x="2803525" y="6297613"/>
          <p14:tracePt t="30177" x="2811463" y="6297613"/>
          <p14:tracePt t="30185" x="2838450" y="6297613"/>
          <p14:tracePt t="30193" x="2854325" y="6305550"/>
          <p14:tracePt t="30200" x="2871788" y="6305550"/>
          <p14:tracePt t="30209" x="2897188" y="6305550"/>
          <p14:tracePt t="30217" x="2930525" y="6313488"/>
          <p14:tracePt t="30225" x="2955925" y="6313488"/>
          <p14:tracePt t="30233" x="2998788" y="6313488"/>
          <p14:tracePt t="30241" x="3059113" y="6313488"/>
          <p14:tracePt t="30248" x="3109913" y="6323013"/>
          <p14:tracePt t="30256" x="3168650" y="6338888"/>
          <p14:tracePt t="30265" x="3211513" y="6348413"/>
          <p14:tracePt t="30273" x="3262313" y="6356350"/>
          <p14:tracePt t="30282" x="3297238" y="6365875"/>
          <p14:tracePt t="30289" x="3322638" y="6373813"/>
          <p14:tracePt t="30297" x="3338513" y="6381750"/>
          <p14:tracePt t="30304" x="3363913" y="6391275"/>
          <p14:tracePt t="30313" x="3373438" y="6399213"/>
          <p14:tracePt t="30321" x="3389313" y="6399213"/>
          <p14:tracePt t="30330" x="3398838" y="6399213"/>
          <p14:tracePt t="30338" x="3406775" y="6399213"/>
          <p14:tracePt t="30345" x="3424238" y="6399213"/>
          <p14:tracePt t="30352" x="3432175" y="6399213"/>
          <p14:tracePt t="30360" x="3467100" y="6399213"/>
          <p14:tracePt t="30369" x="3508375" y="6399213"/>
          <p14:tracePt t="30377" x="3551238" y="6399213"/>
          <p14:tracePt t="30385" x="3586163" y="6399213"/>
          <p14:tracePt t="30393" x="3627438" y="6399213"/>
          <p14:tracePt t="30401" x="3652838" y="6399213"/>
          <p14:tracePt t="30408" x="3678238" y="6399213"/>
          <p14:tracePt t="30417" x="3687763" y="6399213"/>
          <p14:tracePt t="30425" x="3703638" y="6399213"/>
          <p14:tracePt t="30464" x="3713163" y="6399213"/>
          <p14:tracePt t="30473" x="3721100" y="6399213"/>
          <p14:tracePt t="30481" x="3746500" y="6391275"/>
          <p14:tracePt t="30489" x="3756025" y="6381750"/>
          <p14:tracePt t="30498" x="3771900" y="6381750"/>
          <p14:tracePt t="30505" x="3789363" y="6373813"/>
          <p14:tracePt t="30512" x="3814763" y="6373813"/>
          <p14:tracePt t="30520" x="3822700" y="6373813"/>
          <p14:tracePt t="30529" x="3840163" y="6373813"/>
          <p14:tracePt t="30537" x="3857625" y="6365875"/>
          <p14:tracePt t="30545" x="3857625" y="6356350"/>
          <p14:tracePt t="30560" x="3865563" y="6348413"/>
          <p14:tracePt t="30594" x="3873500" y="6348413"/>
          <p14:tracePt t="30601" x="3883025" y="6348413"/>
          <p14:tracePt t="30616" x="3890963" y="6348413"/>
          <p14:tracePt t="30624" x="3916363" y="6330950"/>
          <p14:tracePt t="30633" x="3925888" y="6323013"/>
          <p14:tracePt t="30640" x="3951288" y="6313488"/>
          <p14:tracePt t="30650" x="3959225" y="6313488"/>
          <p14:tracePt t="30657" x="3984625" y="6313488"/>
          <p14:tracePt t="30665" x="4002088" y="6305550"/>
          <p14:tracePt t="30681" x="4010025" y="6305550"/>
          <p14:tracePt t="30689" x="4027488" y="6305550"/>
          <p14:tracePt t="30698" x="4035425" y="6305550"/>
          <p14:tracePt t="30705" x="4044950" y="6305550"/>
          <p14:tracePt t="30713" x="4070350" y="6288088"/>
          <p14:tracePt t="30720" x="4086225" y="6280150"/>
          <p14:tracePt t="30728" x="4095750" y="6280150"/>
          <p14:tracePt t="30737" x="4121150" y="6280150"/>
          <p14:tracePt t="30744" x="4146550" y="6272213"/>
          <p14:tracePt t="30753" x="4171950" y="6272213"/>
          <p14:tracePt t="30762" x="4197350" y="6272213"/>
          <p14:tracePt t="30768" x="4214813" y="6272213"/>
          <p14:tracePt t="30784" x="4230688" y="6272213"/>
          <p14:tracePt t="30801" x="4240213" y="6272213"/>
          <p14:tracePt t="30849" x="4248150" y="6272213"/>
          <p14:tracePt t="30865" x="4265613" y="6272213"/>
          <p14:tracePt t="30873" x="4273550" y="6272213"/>
          <p14:tracePt t="30880" x="4298950" y="6272213"/>
          <p14:tracePt t="30888" x="4306888" y="6272213"/>
          <p14:tracePt t="30897" x="4341813" y="6272213"/>
          <p14:tracePt t="30905" x="4375150" y="6272213"/>
          <p14:tracePt t="30914" x="4392613" y="6272213"/>
          <p14:tracePt t="30921" x="4435475" y="6272213"/>
          <p14:tracePt t="30928" x="4468813" y="6272213"/>
          <p14:tracePt t="30936" x="4519613" y="6272213"/>
          <p14:tracePt t="30944" x="4595813" y="6272213"/>
          <p14:tracePt t="30953" x="4664075" y="6272213"/>
          <p14:tracePt t="30962" x="4749800" y="6272213"/>
          <p14:tracePt t="30970" x="4894263" y="6262688"/>
          <p14:tracePt t="30976" x="5003800" y="6237288"/>
          <p14:tracePt t="30984" x="5132388" y="6229350"/>
          <p14:tracePt t="30993" x="5292725" y="6211888"/>
          <p14:tracePt t="31001" x="5421313" y="6211888"/>
          <p14:tracePt t="31009" x="5556250" y="6211888"/>
          <p14:tracePt t="31018" x="5708650" y="6203950"/>
          <p14:tracePt t="31025" x="5837238" y="6203950"/>
          <p14:tracePt t="31033" x="5964238" y="6203950"/>
          <p14:tracePt t="31040" x="6075363" y="6203950"/>
          <p14:tracePt t="31049" x="6176963" y="6203950"/>
          <p14:tracePt t="31057" x="6253163" y="6203950"/>
          <p14:tracePt t="31065" x="6303963" y="6203950"/>
          <p14:tracePt t="31073" x="6338888" y="6203950"/>
          <p14:tracePt t="31081" x="6380163" y="6203950"/>
          <p14:tracePt t="31088" x="6397625" y="6203950"/>
          <p14:tracePt t="31105" x="6423025" y="6203950"/>
          <p14:tracePt t="31129" x="6448425" y="6203950"/>
          <p14:tracePt t="31136" x="6456363" y="6203950"/>
          <p14:tracePt t="31144" x="6465888" y="6203950"/>
          <p14:tracePt t="31152" x="6499225" y="6203950"/>
          <p14:tracePt t="31161" x="6524625" y="6203950"/>
          <p14:tracePt t="31169" x="6542088" y="6221413"/>
          <p14:tracePt t="31177" x="6575425" y="6221413"/>
          <p14:tracePt t="31185" x="6600825" y="6229350"/>
          <p14:tracePt t="31192" x="6626225" y="6254750"/>
          <p14:tracePt t="31209" x="6626225" y="6262688"/>
          <p14:tracePt t="31217" x="6626225" y="6288088"/>
          <p14:tracePt t="31224" x="6610350" y="6323013"/>
          <p14:tracePt t="31233" x="6610350" y="6330950"/>
          <p14:tracePt t="31442" x="6618288" y="6330950"/>
          <p14:tracePt t="31449" x="6643688" y="6330950"/>
          <p14:tracePt t="31464" x="6653213" y="6330950"/>
          <p14:tracePt t="31481" x="6661150" y="6330950"/>
          <p14:tracePt t="31488" x="6669088" y="6330950"/>
          <p14:tracePt t="31498" x="6678613" y="6330950"/>
          <p14:tracePt t="31504" x="6704013" y="6323013"/>
          <p14:tracePt t="31512" x="6729413" y="6305550"/>
          <p14:tracePt t="31520" x="6754813" y="6305550"/>
          <p14:tracePt t="31529" x="6788150" y="6297613"/>
          <p14:tracePt t="31538" x="6864350" y="6288088"/>
          <p14:tracePt t="31545" x="6932613" y="6272213"/>
          <p14:tracePt t="31553" x="7026275" y="6254750"/>
          <p14:tracePt t="31560" x="7137400" y="6246813"/>
          <p14:tracePt t="31568" x="7281863" y="6221413"/>
          <p14:tracePt t="31577" x="7408863" y="6194425"/>
          <p14:tracePt t="31585" x="7535863" y="6186488"/>
          <p14:tracePt t="31594" x="7697788" y="6161088"/>
          <p14:tracePt t="31601" x="7842250" y="6135688"/>
          <p14:tracePt t="31609" x="7969250" y="6135688"/>
          <p14:tracePt t="31616" x="8080375" y="6135688"/>
          <p14:tracePt t="31624" x="8174038" y="6135688"/>
          <p14:tracePt t="31633" x="8266113" y="6127750"/>
          <p14:tracePt t="31641" x="8318500" y="6127750"/>
          <p14:tracePt t="31650" x="8369300" y="6118225"/>
          <p14:tracePt t="31657" x="8410575" y="6118225"/>
          <p14:tracePt t="31664" x="8428038" y="6118225"/>
          <p14:tracePt t="31672" x="8435975" y="6118225"/>
          <p14:tracePt t="31681" x="8445500" y="6118225"/>
          <p14:tracePt t="31969" x="8453438" y="6118225"/>
          <p14:tracePt t="31977" x="8504238" y="6084888"/>
          <p14:tracePt t="31984" x="8539163" y="6084888"/>
          <p14:tracePt t="31992" x="8589963" y="6084888"/>
          <p14:tracePt t="32000" x="8674100" y="6084888"/>
          <p14:tracePt t="32008" x="8777288" y="6067425"/>
          <p14:tracePt t="32016" x="8904288" y="6067425"/>
          <p14:tracePt t="32025" x="9013825" y="6067425"/>
          <p14:tracePt t="32032" x="9124950" y="6049963"/>
          <p14:tracePt t="32040" x="9261475" y="6034088"/>
          <p14:tracePt t="32048" x="9353550" y="6034088"/>
          <p14:tracePt t="32056" x="9431338" y="6016625"/>
          <p14:tracePt t="32064" x="9515475" y="6008688"/>
          <p14:tracePt t="32073" x="9575800" y="6008688"/>
          <p14:tracePt t="32081" x="9617075" y="6008688"/>
          <p14:tracePt t="32088" x="9652000" y="6008688"/>
          <p14:tracePt t="32096" x="9685338" y="6008688"/>
          <p14:tracePt t="32105" x="9694863" y="6008688"/>
          <p14:tracePt t="32113" x="9720263" y="6008688"/>
          <p14:tracePt t="32121" x="9728200" y="6008688"/>
          <p14:tracePt t="32129" x="9736138" y="6008688"/>
          <p14:tracePt t="32137" x="9753600" y="6008688"/>
          <p14:tracePt t="32144" x="9771063" y="6008688"/>
          <p14:tracePt t="32152" x="9786938" y="6008688"/>
          <p14:tracePt t="32464" x="9753600" y="6008688"/>
          <p14:tracePt t="32472" x="9677400" y="6008688"/>
          <p14:tracePt t="32480" x="9591675" y="6034088"/>
          <p14:tracePt t="32489" x="9482138" y="6042025"/>
          <p14:tracePt t="32497" x="9353550" y="6059488"/>
          <p14:tracePt t="32505" x="9209088" y="6084888"/>
          <p14:tracePt t="32512" x="9064625" y="6102350"/>
          <p14:tracePt t="32520" x="8869363" y="6118225"/>
          <p14:tracePt t="32529" x="8691563" y="6118225"/>
          <p14:tracePt t="32537" x="8521700" y="6153150"/>
          <p14:tracePt t="32545" x="8343900" y="6169025"/>
          <p14:tracePt t="32553" x="8131175" y="6186488"/>
          <p14:tracePt t="32560" x="7900988" y="6229350"/>
          <p14:tracePt t="32568" x="7697788" y="6229350"/>
          <p14:tracePt t="32576" x="7442200" y="6229350"/>
          <p14:tracePt t="32585" x="7153275" y="6229350"/>
          <p14:tracePt t="32592" x="6831013" y="6229350"/>
          <p14:tracePt t="32601" x="6483350" y="6229350"/>
          <p14:tracePt t="32608" x="6142038" y="6229350"/>
          <p14:tracePt t="32616" x="5794375" y="6229350"/>
          <p14:tracePt t="32624" x="5591175" y="6229350"/>
          <p14:tracePt t="32632" x="5403850" y="6254750"/>
          <p14:tracePt t="32640" x="5267325" y="6280150"/>
          <p14:tracePt t="32649" x="5157788" y="6288088"/>
          <p14:tracePt t="32657" x="5072063" y="6305550"/>
          <p14:tracePt t="32664" x="4995863" y="6313488"/>
          <p14:tracePt t="32672" x="4935538" y="6330950"/>
          <p14:tracePt t="32681" x="4876800" y="6338888"/>
          <p14:tracePt t="32689" x="4818063" y="6338888"/>
          <p14:tracePt t="32697" x="4757738" y="6365875"/>
          <p14:tracePt t="32705" x="4689475" y="6365875"/>
          <p14:tracePt t="32713" x="4605338" y="6365875"/>
          <p14:tracePt t="32720" x="4511675" y="6365875"/>
          <p14:tracePt t="32728" x="4418013" y="6365875"/>
          <p14:tracePt t="32736" x="4324350" y="6381750"/>
          <p14:tracePt t="32745" x="4230688" y="6381750"/>
          <p14:tracePt t="32752" x="4154488" y="6381750"/>
          <p14:tracePt t="32761" x="4103688" y="6381750"/>
          <p14:tracePt t="32768" x="4017963" y="6381750"/>
          <p14:tracePt t="32776" x="3967163" y="6381750"/>
          <p14:tracePt t="32784" x="3925888" y="6381750"/>
          <p14:tracePt t="32792" x="3900488" y="6381750"/>
          <p14:tracePt t="32801" x="3883025" y="6381750"/>
          <p14:tracePt t="32809" x="3840163" y="6381750"/>
          <p14:tracePt t="32817" x="3806825" y="6381750"/>
          <p14:tracePt t="32824" x="3756025" y="6381750"/>
          <p14:tracePt t="32832" x="3695700" y="6381750"/>
          <p14:tracePt t="32840" x="3611563" y="6381750"/>
          <p14:tracePt t="32848" x="3551238" y="6381750"/>
          <p14:tracePt t="32857" x="3492500" y="6373813"/>
          <p14:tracePt t="32865" x="3432175" y="6365875"/>
          <p14:tracePt t="32872" x="3398838" y="6348413"/>
          <p14:tracePt t="32880" x="3381375" y="6338888"/>
          <p14:tracePt t="32985" x="3381375" y="6330950"/>
          <p14:tracePt t="33001" x="3406775" y="6323013"/>
          <p14:tracePt t="33009" x="3457575" y="6323013"/>
          <p14:tracePt t="33018" x="3533775" y="6305550"/>
          <p14:tracePt t="33025" x="3611563" y="6297613"/>
          <p14:tracePt t="33033" x="3670300" y="6297613"/>
          <p14:tracePt t="33040" x="3756025" y="6297613"/>
          <p14:tracePt t="33049" x="3806825" y="6297613"/>
          <p14:tracePt t="33057" x="3840163" y="6297613"/>
          <p14:tracePt t="33065" x="3883025" y="6297613"/>
          <p14:tracePt t="33073" x="3908425" y="6297613"/>
          <p14:tracePt t="33081" x="3933825" y="6297613"/>
          <p14:tracePt t="33088" x="3941763" y="6297613"/>
          <p14:tracePt t="33096" x="3967163" y="6297613"/>
          <p14:tracePt t="33201" x="3976688" y="6297613"/>
          <p14:tracePt t="33377" x="3992563" y="6297613"/>
          <p14:tracePt t="33384" x="4010025" y="6297613"/>
          <p14:tracePt t="33393" x="4035425" y="6297613"/>
          <p14:tracePt t="33401" x="4044950" y="6297613"/>
          <p14:tracePt t="33408" x="4070350" y="6288088"/>
          <p14:tracePt t="33417" x="4086225" y="6288088"/>
          <p14:tracePt t="33424" x="4121150" y="6280150"/>
          <p14:tracePt t="33434" x="4137025" y="6262688"/>
          <p14:tracePt t="33442" x="4162425" y="6254750"/>
          <p14:tracePt t="33449" x="4230688" y="6221413"/>
          <p14:tracePt t="33456" x="4281488" y="6211888"/>
          <p14:tracePt t="33464" x="4341813" y="6194425"/>
          <p14:tracePt t="33473" x="4410075" y="6186488"/>
          <p14:tracePt t="33481" x="4519613" y="6135688"/>
          <p14:tracePt t="33490" x="4646613" y="6118225"/>
          <p14:tracePt t="33498" x="4732338" y="6092825"/>
          <p14:tracePt t="33505" x="4808538" y="6084888"/>
          <p14:tracePt t="33512" x="4851400" y="6084888"/>
          <p14:tracePt t="33521" x="4884738" y="6076950"/>
          <p14:tracePt t="33529" x="4902200" y="6076950"/>
          <p14:tracePt t="33537" x="4910138" y="6076950"/>
          <p14:tracePt t="33545" x="4935538" y="6059488"/>
          <p14:tracePt t="33560" x="4953000" y="6049963"/>
          <p14:tracePt t="33568" x="4970463" y="6049963"/>
          <p14:tracePt t="33577" x="4987925" y="6042025"/>
          <p14:tracePt t="33585" x="5046663" y="6034088"/>
          <p14:tracePt t="33593" x="5089525" y="6016625"/>
          <p14:tracePt t="33601" x="5122863" y="6008688"/>
          <p14:tracePt t="33609" x="5157788" y="5999163"/>
          <p14:tracePt t="33616" x="5191125" y="5991225"/>
          <p14:tracePt t="33624" x="5199063" y="5991225"/>
          <p14:tracePt t="33633" x="5224463" y="5973763"/>
          <p14:tracePt t="33642" x="5241925" y="5965825"/>
          <p14:tracePt t="33650" x="5267325" y="5965825"/>
          <p14:tracePt t="33657" x="5276850" y="5965825"/>
          <p14:tracePt t="33672" x="5284788" y="5965825"/>
          <p14:tracePt t="33689" x="5292725" y="5957888"/>
          <p14:tracePt t="35442" x="5302250" y="5889625"/>
          <p14:tracePt t="35449" x="5302250" y="5608638"/>
          <p14:tracePt t="35456" x="5394325" y="5268913"/>
          <p14:tracePt t="35464" x="5480050" y="5106988"/>
          <p14:tracePt t="35473" x="5548313" y="4987925"/>
          <p14:tracePt t="35482" x="5616575" y="4903788"/>
          <p14:tracePt t="35490" x="5675313" y="4827588"/>
          <p14:tracePt t="35498" x="5726113" y="4775200"/>
          <p14:tracePt t="35505" x="5819775" y="4716463"/>
          <p14:tracePt t="35512" x="5862638" y="4691063"/>
          <p14:tracePt t="35521" x="5913438" y="4657725"/>
          <p14:tracePt t="35529" x="5972175" y="4648200"/>
          <p14:tracePt t="35537" x="6032500" y="4640263"/>
          <p14:tracePt t="35545" x="6065838" y="4622800"/>
          <p14:tracePt t="35553" x="6100763" y="4622800"/>
          <p14:tracePt t="35560" x="6134100" y="4622800"/>
          <p14:tracePt t="35849" x="6142038" y="4630738"/>
          <p14:tracePt t="35857" x="6142038" y="4648200"/>
          <p14:tracePt t="35865" x="6142038" y="4657725"/>
          <p14:tracePt t="35873" x="6142038" y="4673600"/>
          <p14:tracePt t="35880" x="6142038" y="4691063"/>
          <p14:tracePt t="35888" x="6142038" y="4708525"/>
          <p14:tracePt t="35904" x="6142038" y="4716463"/>
          <p14:tracePt t="35914" x="6167438" y="4724400"/>
          <p14:tracePt t="35921" x="6184900" y="4733925"/>
          <p14:tracePt t="35929" x="6227763" y="4741863"/>
          <p14:tracePt t="35936" x="6270625" y="4759325"/>
          <p14:tracePt t="35944" x="6303963" y="4767263"/>
          <p14:tracePt t="35953" x="6338888" y="4775200"/>
          <p14:tracePt t="35961" x="6389688" y="4784725"/>
          <p14:tracePt t="35970" x="6448425" y="4802188"/>
          <p14:tracePt t="35976" x="6491288" y="4818063"/>
          <p14:tracePt t="35984" x="6550025" y="4835525"/>
          <p14:tracePt t="35992" x="6610350" y="4835525"/>
          <p14:tracePt t="36001" x="6661150" y="4852988"/>
          <p14:tracePt t="36009" x="6694488" y="4852988"/>
          <p14:tracePt t="36018" x="6719888" y="4860925"/>
          <p14:tracePt t="36025" x="6754813" y="4860925"/>
          <p14:tracePt t="36032" x="6788150" y="4868863"/>
          <p14:tracePt t="36040" x="6813550" y="4868863"/>
          <p14:tracePt t="36049" x="6838950" y="4878388"/>
          <p14:tracePt t="36057" x="6848475" y="4878388"/>
          <p14:tracePt t="36065" x="6881813" y="4886325"/>
          <p14:tracePt t="36074" x="6881813" y="4894263"/>
          <p14:tracePt t="36081" x="6889750" y="4894263"/>
          <p14:tracePt t="36088" x="6899275" y="4894263"/>
          <p14:tracePt t="36096" x="6899275" y="4903788"/>
          <p14:tracePt t="36130" x="6907213" y="4911725"/>
          <p14:tracePt t="36193" x="6915150" y="4911725"/>
          <p14:tracePt t="36785" x="6831013" y="4937125"/>
          <p14:tracePt t="36793" x="6694488" y="4946650"/>
          <p14:tracePt t="36801" x="6567488" y="4962525"/>
          <p14:tracePt t="36810" x="6448425" y="4979988"/>
          <p14:tracePt t="36817" x="6380163" y="4997450"/>
          <p14:tracePt t="36824" x="6303963" y="4997450"/>
          <p14:tracePt t="36832" x="6202363" y="4997450"/>
          <p14:tracePt t="36842" x="6108700" y="4997450"/>
          <p14:tracePt t="36849" x="5964238" y="4997450"/>
          <p14:tracePt t="36858" x="5827713" y="4997450"/>
          <p14:tracePt t="36865" x="5675313" y="4997450"/>
          <p14:tracePt t="36873" x="5530850" y="4997450"/>
          <p14:tracePt t="36880" x="5403850" y="4997450"/>
          <p14:tracePt t="36888" x="5310188" y="4997450"/>
          <p14:tracePt t="36897" x="5191125" y="4997450"/>
          <p14:tracePt t="36904" x="5080000" y="4997450"/>
          <p14:tracePt t="36914" x="4970463" y="4997450"/>
          <p14:tracePt t="36921" x="4851400" y="4979988"/>
          <p14:tracePt t="36929" x="4765675" y="4972050"/>
          <p14:tracePt t="36936" x="4724400" y="4972050"/>
          <p14:tracePt t="36945" x="4706938" y="4972050"/>
          <p14:tracePt t="37041" x="4699000" y="4962525"/>
          <p14:tracePt t="37697" x="4664075" y="4937125"/>
          <p14:tracePt t="37705" x="4613275" y="4886325"/>
          <p14:tracePt t="37712" x="4545013" y="4818063"/>
          <p14:tracePt t="37720" x="4443413" y="4724400"/>
          <p14:tracePt t="37729" x="4341813" y="4622800"/>
          <p14:tracePt t="37737" x="4171950" y="4427538"/>
          <p14:tracePt t="37745" x="3840163" y="4113213"/>
          <p14:tracePt t="37753" x="3373438" y="3730625"/>
          <p14:tracePt t="37761" x="2846388" y="3297238"/>
          <p14:tracePt t="37768" x="2430463" y="2940050"/>
          <p14:tracePt t="37776" x="2065338" y="2600325"/>
          <p14:tracePt t="37784" x="1792288" y="2252663"/>
          <p14:tracePt t="37793" x="1528763" y="1946275"/>
          <p14:tracePt t="37802" x="1333500" y="1657350"/>
          <p14:tracePt t="37810" x="1173163" y="1376363"/>
          <p14:tracePt t="37817" x="1028700" y="1147763"/>
          <p14:tracePt t="37824" x="935038" y="935038"/>
          <p14:tracePt t="37833" x="849313" y="765175"/>
          <p14:tracePt t="37841" x="806450" y="636588"/>
          <p14:tracePt t="37850" x="747713" y="534988"/>
          <p14:tracePt t="37858" x="696913" y="433388"/>
          <p14:tracePt t="37865" x="636588" y="347663"/>
          <p14:tracePt t="37873" x="569913" y="271463"/>
          <p14:tracePt t="37880" x="476250" y="203200"/>
          <p14:tracePt t="37888" x="407988" y="161925"/>
          <p14:tracePt t="37897" x="347663" y="127000"/>
          <p14:tracePt t="37905" x="271463" y="85725"/>
          <p14:tracePt t="37914" x="212725" y="68263"/>
          <p14:tracePt t="37921" x="187325" y="50800"/>
          <p14:tracePt t="37928" x="169863" y="33338"/>
          <p14:tracePt t="37936" x="161925" y="25400"/>
          <p14:tracePt t="37944" x="152400" y="17463"/>
          <p14:tracePt t="37953" x="144463" y="7938"/>
          <p14:tracePt t="37962" x="136525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1315-99F3-4996-AF67-4A039728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F7BD-61D7-4F02-94F6-79E255B74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project investigated how the: </a:t>
            </a:r>
          </a:p>
          <a:p>
            <a:pPr lvl="1"/>
            <a:r>
              <a:rPr lang="en-US" b="1" dirty="0"/>
              <a:t>Position</a:t>
            </a:r>
            <a:r>
              <a:rPr lang="en-US" dirty="0"/>
              <a:t> of each antenna element</a:t>
            </a:r>
          </a:p>
          <a:p>
            <a:pPr lvl="1"/>
            <a:r>
              <a:rPr lang="en-US" b="1" dirty="0"/>
              <a:t>Phase shift </a:t>
            </a:r>
            <a:r>
              <a:rPr lang="en-US" dirty="0"/>
              <a:t>of the signal of each antenna element</a:t>
            </a:r>
          </a:p>
          <a:p>
            <a:pPr lvl="1"/>
            <a:r>
              <a:rPr lang="en-US" b="1" dirty="0"/>
              <a:t>Amplitude </a:t>
            </a:r>
            <a:r>
              <a:rPr lang="en-US" dirty="0"/>
              <a:t>of the signal of each antenna element</a:t>
            </a:r>
          </a:p>
          <a:p>
            <a:pPr marL="0" indent="0">
              <a:buNone/>
            </a:pPr>
            <a:r>
              <a:rPr lang="en-US" dirty="0"/>
              <a:t>In an LAA affect </a:t>
            </a:r>
            <a:r>
              <a:rPr lang="en-US" b="1" dirty="0"/>
              <a:t>grating lobes </a:t>
            </a:r>
            <a:r>
              <a:rPr lang="en-US" dirty="0"/>
              <a:t>and how these parameters should be </a:t>
            </a:r>
            <a:r>
              <a:rPr lang="en-US" b="1" dirty="0"/>
              <a:t>optimized</a:t>
            </a:r>
            <a:r>
              <a:rPr lang="en-US" dirty="0"/>
              <a:t> to </a:t>
            </a:r>
            <a:r>
              <a:rPr lang="en-US" b="1" dirty="0"/>
              <a:t>suppress</a:t>
            </a:r>
            <a:r>
              <a:rPr lang="en-US" dirty="0"/>
              <a:t> the grating lobes.</a:t>
            </a:r>
            <a:endParaRPr lang="en-Z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AB395E-A97D-4F42-99D3-E29DA3611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2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29"/>
    </mc:Choice>
    <mc:Fallback>
      <p:transition spd="slow" advTm="2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46" x="806450" y="1333500"/>
          <p14:tracePt t="2461" x="790575" y="1350963"/>
          <p14:tracePt t="2469" x="765175" y="1368425"/>
          <p14:tracePt t="2478" x="722313" y="1411288"/>
          <p14:tracePt t="2486" x="671513" y="1487488"/>
          <p14:tracePt t="2494" x="620713" y="1563688"/>
          <p14:tracePt t="2502" x="603250" y="1614488"/>
          <p14:tracePt t="2509" x="569913" y="1690688"/>
          <p14:tracePt t="2517" x="560388" y="1751013"/>
          <p14:tracePt t="2525" x="552450" y="1793875"/>
          <p14:tracePt t="2534" x="544513" y="1852613"/>
          <p14:tracePt t="2542" x="544513" y="1878013"/>
          <p14:tracePt t="2551" x="544513" y="1903413"/>
          <p14:tracePt t="2557" x="544513" y="1920875"/>
          <p14:tracePt t="2565" x="544513" y="1928813"/>
          <p14:tracePt t="2845" x="544513" y="1938338"/>
          <p14:tracePt t="2853" x="552450" y="1963738"/>
          <p14:tracePt t="2862" x="552450" y="1971675"/>
          <p14:tracePt t="2870" x="585788" y="1989138"/>
          <p14:tracePt t="2877" x="611188" y="2014538"/>
          <p14:tracePt t="2885" x="628650" y="2014538"/>
          <p14:tracePt t="2893" x="688975" y="2022475"/>
          <p14:tracePt t="2902" x="747713" y="2030413"/>
          <p14:tracePt t="2910" x="823913" y="2065338"/>
          <p14:tracePt t="2918" x="884238" y="2082800"/>
          <p14:tracePt t="2926" x="942975" y="2098675"/>
          <p14:tracePt t="2933" x="976313" y="2108200"/>
          <p14:tracePt t="2941" x="1028700" y="2124075"/>
          <p14:tracePt t="2950" x="1087438" y="2133600"/>
          <p14:tracePt t="2957" x="1138238" y="2133600"/>
          <p14:tracePt t="2966" x="1214438" y="2133600"/>
          <p14:tracePt t="2974" x="1265238" y="2133600"/>
          <p14:tracePt t="2982" x="1333500" y="2149475"/>
          <p14:tracePt t="2989" x="1419225" y="2149475"/>
          <p14:tracePt t="2997" x="1477963" y="2149475"/>
          <p14:tracePt t="3005" x="1520825" y="2159000"/>
          <p14:tracePt t="3014" x="1579563" y="2166938"/>
          <p14:tracePt t="3021" x="1606550" y="2174875"/>
          <p14:tracePt t="3030" x="1614488" y="2174875"/>
          <p14:tracePt t="3037" x="1622425" y="2174875"/>
          <p14:tracePt t="3085" x="1639888" y="2174875"/>
          <p14:tracePt t="3093" x="1673225" y="2174875"/>
          <p14:tracePt t="3101" x="1716088" y="2192338"/>
          <p14:tracePt t="3110" x="1766888" y="2200275"/>
          <p14:tracePt t="3117" x="1835150" y="2217738"/>
          <p14:tracePt t="3127" x="1893888" y="2227263"/>
          <p14:tracePt t="3135" x="1997075" y="2227263"/>
          <p14:tracePt t="3141" x="2055813" y="2243138"/>
          <p14:tracePt t="3149" x="2132013" y="2252663"/>
          <p14:tracePt t="3157" x="2174875" y="2252663"/>
          <p14:tracePt t="3165" x="2200275" y="2252663"/>
          <p14:tracePt t="3175" x="2225675" y="2252663"/>
          <p14:tracePt t="3183" x="2243138" y="2252663"/>
          <p14:tracePt t="3190" x="2260600" y="2252663"/>
          <p14:tracePt t="3197" x="2286000" y="2252663"/>
          <p14:tracePt t="3205" x="2311400" y="2252663"/>
          <p14:tracePt t="3214" x="2370138" y="2243138"/>
          <p14:tracePt t="3222" x="2420938" y="2243138"/>
          <p14:tracePt t="3230" x="2506663" y="2243138"/>
          <p14:tracePt t="3238" x="2608263" y="2243138"/>
          <p14:tracePt t="3246" x="2709863" y="2243138"/>
          <p14:tracePt t="3253" x="2803525" y="2243138"/>
          <p14:tracePt t="3261" x="2863850" y="2243138"/>
          <p14:tracePt t="3269" x="2922588" y="2243138"/>
          <p14:tracePt t="3277" x="2982913" y="2243138"/>
          <p14:tracePt t="3287" x="3024188" y="2243138"/>
          <p14:tracePt t="3294" x="3067050" y="2243138"/>
          <p14:tracePt t="3301" x="3100388" y="2243138"/>
          <p14:tracePt t="3309" x="3135313" y="2243138"/>
          <p14:tracePt t="3317" x="3160713" y="2243138"/>
          <p14:tracePt t="3326" x="3178175" y="2243138"/>
          <p14:tracePt t="3333" x="3194050" y="2243138"/>
          <p14:tracePt t="3350" x="3203575" y="2243138"/>
          <p14:tracePt t="3357" x="3211513" y="2252663"/>
          <p14:tracePt t="3413" x="3228975" y="2252663"/>
          <p14:tracePt t="3429" x="3236913" y="2252663"/>
          <p14:tracePt t="3446" x="3236913" y="2260600"/>
          <p14:tracePt t="3470" x="3254375" y="2268538"/>
          <p14:tracePt t="3477" x="3262313" y="2268538"/>
          <p14:tracePt t="3486" x="3270250" y="2268538"/>
          <p14:tracePt t="3495" x="3305175" y="2268538"/>
          <p14:tracePt t="3503" x="3313113" y="2278063"/>
          <p14:tracePt t="3509" x="3338513" y="2278063"/>
          <p14:tracePt t="3517" x="3355975" y="2278063"/>
          <p14:tracePt t="3525" x="3381375" y="2286000"/>
          <p14:tracePt t="3534" x="3406775" y="2286000"/>
          <p14:tracePt t="3541" x="3424238" y="2286000"/>
          <p14:tracePt t="3550" x="3441700" y="2286000"/>
          <p14:tracePt t="3557" x="3457575" y="2286000"/>
          <p14:tracePt t="3565" x="3467100" y="2286000"/>
          <p14:tracePt t="3573" x="3475038" y="2286000"/>
          <p14:tracePt t="3581" x="3482975" y="2286000"/>
          <p14:tracePt t="3598" x="3492500" y="2286000"/>
          <p14:tracePt t="3734" x="3508375" y="2286000"/>
          <p14:tracePt t="3742" x="3517900" y="2293938"/>
          <p14:tracePt t="3837" x="3525838" y="2293938"/>
          <p14:tracePt t="3862" x="3543300" y="2303463"/>
          <p14:tracePt t="3885" x="3559175" y="2303463"/>
          <p14:tracePt t="3893" x="3568700" y="2311400"/>
          <p14:tracePt t="3902" x="3576638" y="2311400"/>
          <p14:tracePt t="3909" x="3594100" y="2311400"/>
          <p14:tracePt t="3917" x="3602038" y="2319338"/>
          <p14:tracePt t="3926" x="3619500" y="2319338"/>
          <p14:tracePt t="3933" x="3627438" y="2328863"/>
          <p14:tracePt t="3941" x="3644900" y="2328863"/>
          <p14:tracePt t="3949" x="3662363" y="2336800"/>
          <p14:tracePt t="3957" x="3678238" y="2336800"/>
          <p14:tracePt t="3967" x="3695700" y="2344738"/>
          <p14:tracePt t="3973" x="3713163" y="2344738"/>
          <p14:tracePt t="3981" x="3721100" y="2344738"/>
          <p14:tracePt t="3998" x="3729038" y="2344738"/>
          <p14:tracePt t="4006" x="3738563" y="2344738"/>
          <p14:tracePt t="4014" x="3746500" y="2344738"/>
          <p14:tracePt t="4070" x="3756025" y="2344738"/>
          <p14:tracePt t="4078" x="3771900" y="2354263"/>
          <p14:tracePt t="4085" x="3781425" y="2354263"/>
          <p14:tracePt t="4093" x="3797300" y="2354263"/>
          <p14:tracePt t="4101" x="3822700" y="2362200"/>
          <p14:tracePt t="4109" x="3848100" y="2362200"/>
          <p14:tracePt t="4118" x="3865563" y="2371725"/>
          <p14:tracePt t="4126" x="3890963" y="2371725"/>
          <p14:tracePt t="4134" x="3908425" y="2371725"/>
          <p14:tracePt t="4141" x="3941763" y="2387600"/>
          <p14:tracePt t="4149" x="3992563" y="2397125"/>
          <p14:tracePt t="4157" x="4017963" y="2397125"/>
          <p14:tracePt t="4166" x="4060825" y="2405063"/>
          <p14:tracePt t="4174" x="4111625" y="2405063"/>
          <p14:tracePt t="4183" x="4154488" y="2405063"/>
          <p14:tracePt t="4189" x="4197350" y="2405063"/>
          <p14:tracePt t="4197" x="4256088" y="2405063"/>
          <p14:tracePt t="4205" x="4298950" y="2405063"/>
          <p14:tracePt t="4213" x="4359275" y="2405063"/>
          <p14:tracePt t="4222" x="4443413" y="2405063"/>
          <p14:tracePt t="4231" x="4511675" y="2405063"/>
          <p14:tracePt t="4238" x="4595813" y="2405063"/>
          <p14:tracePt t="4245" x="4656138" y="2405063"/>
          <p14:tracePt t="4253" x="4749800" y="2405063"/>
          <p14:tracePt t="4261" x="4826000" y="2405063"/>
          <p14:tracePt t="4270" x="4910138" y="2405063"/>
          <p14:tracePt t="4277" x="4970463" y="2405063"/>
          <p14:tracePt t="4287" x="5013325" y="2405063"/>
          <p14:tracePt t="4293" x="5046663" y="2405063"/>
          <p14:tracePt t="4301" x="5054600" y="2405063"/>
          <p14:tracePt t="4309" x="5089525" y="2413000"/>
          <p14:tracePt t="4318" x="5106988" y="2413000"/>
          <p14:tracePt t="4325" x="5114925" y="2413000"/>
          <p14:tracePt t="4335" x="5122863" y="2413000"/>
          <p14:tracePt t="4342" x="5140325" y="2430463"/>
          <p14:tracePt t="4350" x="5157788" y="2430463"/>
          <p14:tracePt t="4357" x="5191125" y="2438400"/>
          <p14:tracePt t="4365" x="5199063" y="2438400"/>
          <p14:tracePt t="4374" x="5224463" y="2438400"/>
          <p14:tracePt t="4382" x="5267325" y="2447925"/>
          <p14:tracePt t="4390" x="5310188" y="2447925"/>
          <p14:tracePt t="4398" x="5343525" y="2447925"/>
          <p14:tracePt t="4405" x="5386388" y="2447925"/>
          <p14:tracePt t="4413" x="5411788" y="2455863"/>
          <p14:tracePt t="4421" x="5437188" y="2455863"/>
          <p14:tracePt t="4430" x="5462588" y="2455863"/>
          <p14:tracePt t="4437" x="5472113" y="2455863"/>
          <p14:tracePt t="4510" x="5472113" y="2463800"/>
          <p14:tracePt t="4517" x="5472113" y="2481263"/>
          <p14:tracePt t="4525" x="5411788" y="2506663"/>
          <p14:tracePt t="4533" x="5360988" y="2524125"/>
          <p14:tracePt t="4542" x="5276850" y="2532063"/>
          <p14:tracePt t="4551" x="5199063" y="2566988"/>
          <p14:tracePt t="4558" x="5097463" y="2592388"/>
          <p14:tracePt t="4565" x="4987925" y="2625725"/>
          <p14:tracePt t="4573" x="4818063" y="2676525"/>
          <p14:tracePt t="4581" x="4689475" y="2701925"/>
          <p14:tracePt t="4590" x="4545013" y="2752725"/>
          <p14:tracePt t="4598" x="4341813" y="2795588"/>
          <p14:tracePt t="4606" x="4214813" y="2830513"/>
          <p14:tracePt t="4614" x="4035425" y="2863850"/>
          <p14:tracePt t="4621" x="3900488" y="2889250"/>
          <p14:tracePt t="4629" x="3756025" y="2940050"/>
          <p14:tracePt t="4637" x="3627438" y="2974975"/>
          <p14:tracePt t="4646" x="3525838" y="3008313"/>
          <p14:tracePt t="4654" x="3406775" y="3016250"/>
          <p14:tracePt t="4662" x="3305175" y="3041650"/>
          <p14:tracePt t="4669" x="3219450" y="3051175"/>
          <p14:tracePt t="4677" x="3160713" y="3051175"/>
          <p14:tracePt t="4686" x="3067050" y="3067050"/>
          <p14:tracePt t="4693" x="3008313" y="3067050"/>
          <p14:tracePt t="4702" x="2947988" y="3076575"/>
          <p14:tracePt t="4710" x="2889250" y="3094038"/>
          <p14:tracePt t="4717" x="2828925" y="3094038"/>
          <p14:tracePt t="4725" x="2778125" y="3101975"/>
          <p14:tracePt t="4733" x="2727325" y="3101975"/>
          <p14:tracePt t="4741" x="2676525" y="3101975"/>
          <p14:tracePt t="4750" x="2633663" y="3101975"/>
          <p14:tracePt t="4757" x="2590800" y="3101975"/>
          <p14:tracePt t="4766" x="2549525" y="3101975"/>
          <p14:tracePt t="4773" x="2514600" y="3101975"/>
          <p14:tracePt t="4781" x="2471738" y="3094038"/>
          <p14:tracePt t="4789" x="2455863" y="3084513"/>
          <p14:tracePt t="4797" x="2420938" y="3084513"/>
          <p14:tracePt t="4806" x="2395538" y="3067050"/>
          <p14:tracePt t="4814" x="2387600" y="3067050"/>
          <p14:tracePt t="4821" x="2370138" y="3051175"/>
          <p14:tracePt t="4829" x="2352675" y="3041650"/>
          <p14:tracePt t="4837" x="2352675" y="3033713"/>
          <p14:tracePt t="4853" x="2352675" y="3000375"/>
          <p14:tracePt t="4863" x="2352675" y="2990850"/>
          <p14:tracePt t="4870" x="2352675" y="2982913"/>
          <p14:tracePt t="4877" x="2344738" y="2965450"/>
          <p14:tracePt t="4885" x="2336800" y="2949575"/>
          <p14:tracePt t="4893" x="2319338" y="2922588"/>
          <p14:tracePt t="4901" x="2301875" y="2897188"/>
          <p14:tracePt t="4910" x="2268538" y="2871788"/>
          <p14:tracePt t="4917" x="2260600" y="2871788"/>
          <p14:tracePt t="4926" x="2243138" y="2863850"/>
          <p14:tracePt t="4933" x="2225675" y="2863850"/>
          <p14:tracePt t="4941" x="2192338" y="2855913"/>
          <p14:tracePt t="4949" x="2174875" y="2846388"/>
          <p14:tracePt t="4957" x="2157413" y="2846388"/>
          <p14:tracePt t="4966" x="2132013" y="2838450"/>
          <p14:tracePt t="4975" x="2116138" y="2838450"/>
          <p14:tracePt t="4982" x="2090738" y="2830513"/>
          <p14:tracePt t="4989" x="2081213" y="2830513"/>
          <p14:tracePt t="4997" x="2065338" y="2820988"/>
          <p14:tracePt t="5006" x="2047875" y="2813050"/>
          <p14:tracePt t="5013" x="2038350" y="2805113"/>
          <p14:tracePt t="5022" x="2030413" y="2805113"/>
          <p14:tracePt t="5030" x="2012950" y="2795588"/>
          <p14:tracePt t="5045" x="2005013" y="2795588"/>
          <p14:tracePt t="5053" x="1987550" y="2787650"/>
          <p14:tracePt t="5069" x="1979613" y="2787650"/>
          <p14:tracePt t="5078" x="1971675" y="2770188"/>
          <p14:tracePt t="5086" x="1962150" y="2770188"/>
          <p14:tracePt t="5093" x="1936750" y="2770188"/>
          <p14:tracePt t="5101" x="1920875" y="2770188"/>
          <p14:tracePt t="5109" x="1903413" y="2770188"/>
          <p14:tracePt t="5118" x="1878013" y="2770188"/>
          <p14:tracePt t="5182" x="1903413" y="2762250"/>
          <p14:tracePt t="5189" x="1936750" y="2752725"/>
          <p14:tracePt t="5197" x="1987550" y="2744788"/>
          <p14:tracePt t="5205" x="2012950" y="2744788"/>
          <p14:tracePt t="5214" x="2047875" y="2744788"/>
          <p14:tracePt t="5222" x="2073275" y="2744788"/>
          <p14:tracePt t="5237" x="2081213" y="2744788"/>
          <p14:tracePt t="5502" x="2106613" y="2744788"/>
          <p14:tracePt t="5509" x="2124075" y="2744788"/>
          <p14:tracePt t="5517" x="2166938" y="2744788"/>
          <p14:tracePt t="5525" x="2208213" y="2744788"/>
          <p14:tracePt t="5534" x="2251075" y="2744788"/>
          <p14:tracePt t="5542" x="2327275" y="2744788"/>
          <p14:tracePt t="5550" x="2379663" y="2744788"/>
          <p14:tracePt t="5558" x="2455863" y="2744788"/>
          <p14:tracePt t="5565" x="2524125" y="2744788"/>
          <p14:tracePt t="5573" x="2600325" y="2744788"/>
          <p14:tracePt t="5581" x="2651125" y="2744788"/>
          <p14:tracePt t="5590" x="2701925" y="2744788"/>
          <p14:tracePt t="5597" x="2752725" y="2744788"/>
          <p14:tracePt t="5606" x="2820988" y="2727325"/>
          <p14:tracePt t="5614" x="2838450" y="2727325"/>
          <p14:tracePt t="5621" x="2863850" y="2727325"/>
          <p14:tracePt t="5629" x="2889250" y="2719388"/>
          <p14:tracePt t="5654" x="2897188" y="2719388"/>
          <p14:tracePt t="5677" x="2905125" y="2719388"/>
          <p14:tracePt t="5702" x="2914650" y="2719388"/>
          <p14:tracePt t="5710" x="2922588" y="2719388"/>
          <p14:tracePt t="5717" x="2930525" y="2719388"/>
          <p14:tracePt t="5725" x="2940050" y="2719388"/>
          <p14:tracePt t="5733" x="2973388" y="2719388"/>
          <p14:tracePt t="5742" x="3008313" y="2719388"/>
          <p14:tracePt t="5750" x="3041650" y="2719388"/>
          <p14:tracePt t="5759" x="3059113" y="2719388"/>
          <p14:tracePt t="5766" x="3100388" y="2719388"/>
          <p14:tracePt t="5773" x="3143250" y="2719388"/>
          <p14:tracePt t="5781" x="3186113" y="2719388"/>
          <p14:tracePt t="5790" x="3219450" y="2719388"/>
          <p14:tracePt t="5797" x="3262313" y="2719388"/>
          <p14:tracePt t="5807" x="3297238" y="2719388"/>
          <p14:tracePt t="5815" x="3330575" y="2719388"/>
          <p14:tracePt t="5822" x="3348038" y="2719388"/>
          <p14:tracePt t="5829" x="3373438" y="2719388"/>
          <p14:tracePt t="5837" x="3406775" y="2719388"/>
          <p14:tracePt t="5845" x="3414713" y="2719388"/>
          <p14:tracePt t="5853" x="3449638" y="2719388"/>
          <p14:tracePt t="5863" x="3492500" y="2719388"/>
          <p14:tracePt t="5870" x="3525838" y="2719388"/>
          <p14:tracePt t="5877" x="3568700" y="2719388"/>
          <p14:tracePt t="5886" x="3611563" y="2719388"/>
          <p14:tracePt t="5893" x="3670300" y="2719388"/>
          <p14:tracePt t="5901" x="3729038" y="2719388"/>
          <p14:tracePt t="5910" x="3771900" y="2719388"/>
          <p14:tracePt t="5917" x="3822700" y="2719388"/>
          <p14:tracePt t="5926" x="3873500" y="2719388"/>
          <p14:tracePt t="5933" x="3900488" y="2719388"/>
          <p14:tracePt t="5941" x="3933825" y="2719388"/>
          <p14:tracePt t="5950" x="3951288" y="2719388"/>
          <p14:tracePt t="5957" x="3951288" y="2711450"/>
          <p14:tracePt t="5966" x="3959225" y="2711450"/>
          <p14:tracePt t="5974" x="3967163" y="2711450"/>
          <p14:tracePt t="5982" x="3976688" y="2711450"/>
          <p14:tracePt t="5989" x="3984625" y="2711450"/>
          <p14:tracePt t="5997" x="4002088" y="2711450"/>
          <p14:tracePt t="6006" x="4010025" y="2711450"/>
          <p14:tracePt t="6014" x="4044950" y="2711450"/>
          <p14:tracePt t="6022" x="4078288" y="2711450"/>
          <p14:tracePt t="6030" x="4121150" y="2711450"/>
          <p14:tracePt t="6037" x="4146550" y="2711450"/>
          <p14:tracePt t="6045" x="4187825" y="2711450"/>
          <p14:tracePt t="6053" x="4240213" y="2711450"/>
          <p14:tracePt t="6062" x="4291013" y="2711450"/>
          <p14:tracePt t="6070" x="4341813" y="2711450"/>
          <p14:tracePt t="6078" x="4392613" y="2711450"/>
          <p14:tracePt t="6086" x="4425950" y="2711450"/>
          <p14:tracePt t="6093" x="4476750" y="2711450"/>
          <p14:tracePt t="6101" x="4529138" y="2711450"/>
          <p14:tracePt t="6109" x="4570413" y="2711450"/>
          <p14:tracePt t="6119" x="4621213" y="2711450"/>
          <p14:tracePt t="6126" x="4699000" y="2711450"/>
          <p14:tracePt t="6134" x="4783138" y="2711450"/>
          <p14:tracePt t="6142" x="4868863" y="2711450"/>
          <p14:tracePt t="6149" x="4953000" y="2711450"/>
          <p14:tracePt t="6157" x="5038725" y="2711450"/>
          <p14:tracePt t="6165" x="5140325" y="2711450"/>
          <p14:tracePt t="6174" x="5208588" y="2711450"/>
          <p14:tracePt t="6182" x="5292725" y="2711450"/>
          <p14:tracePt t="6190" x="5378450" y="2711450"/>
          <p14:tracePt t="6197" x="5454650" y="2711450"/>
          <p14:tracePt t="6205" x="5505450" y="2711450"/>
          <p14:tracePt t="6213" x="5548313" y="2711450"/>
          <p14:tracePt t="6222" x="5573713" y="2711450"/>
          <p14:tracePt t="6230" x="5591175" y="2711450"/>
          <p14:tracePt t="6758" x="5581650" y="2711450"/>
          <p14:tracePt t="6766" x="5548313" y="2711450"/>
          <p14:tracePt t="6773" x="5505450" y="2711450"/>
          <p14:tracePt t="6781" x="5462588" y="2711450"/>
          <p14:tracePt t="6790" x="5421313" y="2701925"/>
          <p14:tracePt t="6798" x="5378450" y="2701925"/>
          <p14:tracePt t="6807" x="5327650" y="2701925"/>
          <p14:tracePt t="6815" x="5267325" y="2693988"/>
          <p14:tracePt t="6821" x="5208588" y="2686050"/>
          <p14:tracePt t="6829" x="5122863" y="2686050"/>
          <p14:tracePt t="6838" x="5013325" y="2686050"/>
          <p14:tracePt t="6846" x="4902200" y="2668588"/>
          <p14:tracePt t="6854" x="4740275" y="2660650"/>
          <p14:tracePt t="6863" x="4503738" y="2617788"/>
          <p14:tracePt t="6871" x="4256088" y="2582863"/>
          <p14:tracePt t="6877" x="3890963" y="2532063"/>
          <p14:tracePt t="6885" x="3517900" y="2532063"/>
          <p14:tracePt t="6894" x="3194050" y="2516188"/>
          <p14:tracePt t="6901" x="2955925" y="2516188"/>
          <p14:tracePt t="6909" x="2752725" y="2516188"/>
          <p14:tracePt t="6918" x="2600325" y="2516188"/>
          <p14:tracePt t="6925" x="2471738" y="2516188"/>
          <p14:tracePt t="6933" x="2344738" y="2516188"/>
          <p14:tracePt t="6941" x="2235200" y="2516188"/>
          <p14:tracePt t="6949" x="2157413" y="2532063"/>
          <p14:tracePt t="6957" x="2098675" y="2541588"/>
          <p14:tracePt t="6966" x="2030413" y="2574925"/>
          <p14:tracePt t="6974" x="2005013" y="2574925"/>
          <p14:tracePt t="6981" x="1971675" y="2582863"/>
          <p14:tracePt t="6989" x="1920875" y="2617788"/>
          <p14:tracePt t="6997" x="1893888" y="2625725"/>
          <p14:tracePt t="7006" x="1868488" y="2633663"/>
          <p14:tracePt t="7014" x="1827213" y="2660650"/>
          <p14:tracePt t="7022" x="1784350" y="2668588"/>
          <p14:tracePt t="7030" x="1724025" y="2693988"/>
          <p14:tracePt t="7037" x="1673225" y="2711450"/>
          <p14:tracePt t="7045" x="1622425" y="2719388"/>
          <p14:tracePt t="7053" x="1597025" y="2727325"/>
          <p14:tracePt t="7062" x="1554163" y="2752725"/>
          <p14:tracePt t="7070" x="1538288" y="2762250"/>
          <p14:tracePt t="7078" x="1528763" y="2770188"/>
          <p14:tracePt t="7093" x="1512888" y="2778125"/>
          <p14:tracePt t="7110" x="1512888" y="2787650"/>
          <p14:tracePt t="7117" x="1512888" y="2795588"/>
          <p14:tracePt t="7134" x="1512888" y="2813050"/>
          <p14:tracePt t="7141" x="1520825" y="2830513"/>
          <p14:tracePt t="7149" x="1528763" y="2830513"/>
          <p14:tracePt t="7157" x="1546225" y="2855913"/>
          <p14:tracePt t="7166" x="1554163" y="2871788"/>
          <p14:tracePt t="7174" x="1563688" y="2889250"/>
          <p14:tracePt t="7182" x="1589088" y="2914650"/>
          <p14:tracePt t="7190" x="1606550" y="2932113"/>
          <p14:tracePt t="7197" x="1614488" y="2949575"/>
          <p14:tracePt t="7205" x="1631950" y="2974975"/>
          <p14:tracePt t="7213" x="1639888" y="2974975"/>
          <p14:tracePt t="7222" x="1647825" y="2990850"/>
          <p14:tracePt t="7229" x="1665288" y="3008313"/>
          <p14:tracePt t="7237" x="1682750" y="3008313"/>
          <p14:tracePt t="7246" x="1690688" y="3008313"/>
          <p14:tracePt t="7253" x="1698625" y="3016250"/>
          <p14:tracePt t="7261" x="1733550" y="3025775"/>
          <p14:tracePt t="7269" x="1758950" y="3041650"/>
          <p14:tracePt t="7286" x="1776413" y="3051175"/>
          <p14:tracePt t="7294" x="1792288" y="3059113"/>
          <p14:tracePt t="7301" x="1801813" y="3059113"/>
          <p14:tracePt t="7309" x="1827213" y="3067050"/>
          <p14:tracePt t="7317" x="1852613" y="3067050"/>
          <p14:tracePt t="7325" x="1885950" y="3067050"/>
          <p14:tracePt t="7334" x="1911350" y="3067050"/>
          <p14:tracePt t="7342" x="1954213" y="3067050"/>
          <p14:tracePt t="7349" x="1997075" y="3067050"/>
          <p14:tracePt t="7357" x="2047875" y="3067050"/>
          <p14:tracePt t="7365" x="2055813" y="3067050"/>
          <p14:tracePt t="7374" x="2098675" y="3067050"/>
          <p14:tracePt t="7382" x="2124075" y="3067050"/>
          <p14:tracePt t="7391" x="2157413" y="3067050"/>
          <p14:tracePt t="7398" x="2166938" y="3067050"/>
          <p14:tracePt t="7405" x="2192338" y="3067050"/>
          <p14:tracePt t="7413" x="2200275" y="3067050"/>
          <p14:tracePt t="7421" x="2208213" y="3067050"/>
          <p14:tracePt t="7430" x="2225675" y="3067050"/>
          <p14:tracePt t="7461" x="2235200" y="3067050"/>
          <p14:tracePt t="7630" x="2251075" y="3067050"/>
          <p14:tracePt t="7637" x="2260600" y="3067050"/>
          <p14:tracePt t="7646" x="2268538" y="3067050"/>
          <p14:tracePt t="7661" x="2276475" y="3067050"/>
          <p14:tracePt t="7677" x="2286000" y="3067050"/>
          <p14:tracePt t="7773" x="2293938" y="3067050"/>
          <p14:tracePt t="7789" x="2301875" y="3067050"/>
          <p14:tracePt t="7806" x="2327275" y="3067050"/>
          <p14:tracePt t="7814" x="2352675" y="3067050"/>
          <p14:tracePt t="7821" x="2379663" y="3067050"/>
          <p14:tracePt t="7829" x="2413000" y="3084513"/>
          <p14:tracePt t="7837" x="2446338" y="3084513"/>
          <p14:tracePt t="7846" x="2481263" y="3094038"/>
          <p14:tracePt t="7854" x="2524125" y="3094038"/>
          <p14:tracePt t="7862" x="2549525" y="3101975"/>
          <p14:tracePt t="7870" x="2590800" y="3101975"/>
          <p14:tracePt t="7877" x="2659063" y="3101975"/>
          <p14:tracePt t="7885" x="2701925" y="3101975"/>
          <p14:tracePt t="7893" x="2744788" y="3101975"/>
          <p14:tracePt t="7902" x="2795588" y="3101975"/>
          <p14:tracePt t="7910" x="2846388" y="3101975"/>
          <p14:tracePt t="7917" x="2905125" y="3101975"/>
          <p14:tracePt t="7925" x="2965450" y="3101975"/>
          <p14:tracePt t="7933" x="3049588" y="3101975"/>
          <p14:tracePt t="7941" x="3127375" y="3084513"/>
          <p14:tracePt t="7950" x="3194050" y="3084513"/>
          <p14:tracePt t="7957" x="3244850" y="3067050"/>
          <p14:tracePt t="7967" x="3297238" y="3067050"/>
          <p14:tracePt t="7974" x="3348038" y="3067050"/>
          <p14:tracePt t="7981" x="3355975" y="3067050"/>
          <p14:tracePt t="7989" x="3381375" y="3067050"/>
          <p14:tracePt t="7997" x="3389313" y="3067050"/>
          <p14:tracePt t="8022" x="3406775" y="3067050"/>
          <p14:tracePt t="8030" x="3414713" y="3067050"/>
          <p14:tracePt t="8037" x="3441700" y="3067050"/>
          <p14:tracePt t="8045" x="3457575" y="3067050"/>
          <p14:tracePt t="8053" x="3482975" y="3067050"/>
          <p14:tracePt t="8062" x="3517900" y="3067050"/>
          <p14:tracePt t="8070" x="3559175" y="3067050"/>
          <p14:tracePt t="8078" x="3576638" y="3067050"/>
          <p14:tracePt t="8086" x="3594100" y="3067050"/>
          <p14:tracePt t="8093" x="3602038" y="3067050"/>
          <p14:tracePt t="8101" x="3611563" y="3067050"/>
          <p14:tracePt t="8150" x="3619500" y="3067050"/>
          <p14:tracePt t="8173" x="3636963" y="3076575"/>
          <p14:tracePt t="8190" x="3652838" y="3084513"/>
          <p14:tracePt t="8197" x="3662363" y="3084513"/>
          <p14:tracePt t="8246" x="3670300" y="3084513"/>
          <p14:tracePt t="8277" x="3678238" y="3084513"/>
          <p14:tracePt t="8286" x="3678238" y="3094038"/>
          <p14:tracePt t="8294" x="3703638" y="3094038"/>
          <p14:tracePt t="8301" x="3713163" y="3094038"/>
          <p14:tracePt t="8309" x="3746500" y="3094038"/>
          <p14:tracePt t="8317" x="3781425" y="3094038"/>
          <p14:tracePt t="8326" x="3822700" y="3094038"/>
          <p14:tracePt t="8334" x="3883025" y="3109913"/>
          <p14:tracePt t="8342" x="3916363" y="3109913"/>
          <p14:tracePt t="8350" x="3959225" y="3109913"/>
          <p14:tracePt t="8357" x="3992563" y="3109913"/>
          <p14:tracePt t="8365" x="4010025" y="3109913"/>
          <p14:tracePt t="8374" x="4044950" y="3109913"/>
          <p14:tracePt t="8382" x="4052888" y="3109913"/>
          <p14:tracePt t="8390" x="4070350" y="3109913"/>
          <p14:tracePt t="8397" x="4086225" y="3109913"/>
          <p14:tracePt t="8405" x="4095750" y="3109913"/>
          <p14:tracePt t="8646" x="4103688" y="3109913"/>
          <p14:tracePt t="8703" x="4111625" y="3109913"/>
          <p14:tracePt t="8725" x="4137025" y="3109913"/>
          <p14:tracePt t="8733" x="4171950" y="3109913"/>
          <p14:tracePt t="8741" x="4214813" y="3109913"/>
          <p14:tracePt t="8749" x="4265613" y="3109913"/>
          <p14:tracePt t="8757" x="4341813" y="3109913"/>
          <p14:tracePt t="8766" x="4425950" y="3109913"/>
          <p14:tracePt t="8773" x="4511675" y="3119438"/>
          <p14:tracePt t="8781" x="4595813" y="3119438"/>
          <p14:tracePt t="8789" x="4681538" y="3119438"/>
          <p14:tracePt t="8797" x="4765675" y="3119438"/>
          <p14:tracePt t="8805" x="4851400" y="3119438"/>
          <p14:tracePt t="8814" x="4910138" y="3119438"/>
          <p14:tracePt t="8822" x="4970463" y="3119438"/>
          <p14:tracePt t="8829" x="5038725" y="3119438"/>
          <p14:tracePt t="8837" x="5080000" y="3119438"/>
          <p14:tracePt t="8846" x="5140325" y="3119438"/>
          <p14:tracePt t="8855" x="5183188" y="3119438"/>
          <p14:tracePt t="8862" x="5224463" y="3119438"/>
          <p14:tracePt t="8871" x="5276850" y="3119438"/>
          <p14:tracePt t="8877" x="5302250" y="3127375"/>
          <p14:tracePt t="8885" x="5335588" y="3127375"/>
          <p14:tracePt t="8893" x="5360988" y="3127375"/>
          <p14:tracePt t="8901" x="5394325" y="3135313"/>
          <p14:tracePt t="8910" x="5403850" y="3135313"/>
          <p14:tracePt t="8925" x="5421313" y="3152775"/>
          <p14:tracePt t="8981" x="5429250" y="3160713"/>
          <p14:tracePt t="8997" x="5429250" y="3170238"/>
          <p14:tracePt t="9013" x="5437188" y="3170238"/>
          <p14:tracePt t="9030" x="5446713" y="3178175"/>
          <p14:tracePt t="9054" x="5454650" y="3186113"/>
          <p14:tracePt t="9109" x="5462588" y="3186113"/>
          <p14:tracePt t="9117" x="5472113" y="3186113"/>
          <p14:tracePt t="9134" x="5480050" y="3186113"/>
          <p14:tracePt t="9141" x="5487988" y="3186113"/>
          <p14:tracePt t="9149" x="5497513" y="3186113"/>
          <p14:tracePt t="9166" x="5505450" y="3186113"/>
          <p14:tracePt t="9173" x="5522913" y="3186113"/>
          <p14:tracePt t="9182" x="5556250" y="3178175"/>
          <p14:tracePt t="9189" x="5565775" y="3178175"/>
          <p14:tracePt t="9197" x="5599113" y="3170238"/>
          <p14:tracePt t="9205" x="5616575" y="3170238"/>
          <p14:tracePt t="9214" x="5641975" y="3170238"/>
          <p14:tracePt t="9222" x="5667375" y="3152775"/>
          <p14:tracePt t="9231" x="5692775" y="3152775"/>
          <p14:tracePt t="9237" x="5726113" y="3144838"/>
          <p14:tracePt t="9245" x="5751513" y="3144838"/>
          <p14:tracePt t="9253" x="5768975" y="3135313"/>
          <p14:tracePt t="9261" x="5802313" y="3135313"/>
          <p14:tracePt t="9269" x="5827713" y="3127375"/>
          <p14:tracePt t="9277" x="5845175" y="3119438"/>
          <p14:tracePt t="9286" x="5880100" y="3109913"/>
          <p14:tracePt t="9294" x="5913438" y="3109913"/>
          <p14:tracePt t="9301" x="5946775" y="3109913"/>
          <p14:tracePt t="9309" x="5989638" y="3109913"/>
          <p14:tracePt t="9317" x="6032500" y="3109913"/>
          <p14:tracePt t="9326" x="6049963" y="3109913"/>
          <p14:tracePt t="9334" x="6091238" y="3109913"/>
          <p14:tracePt t="9341" x="6142038" y="3109913"/>
          <p14:tracePt t="9350" x="6167438" y="3109913"/>
          <p14:tracePt t="9357" x="6210300" y="3109913"/>
          <p14:tracePt t="9365" x="6235700" y="3109913"/>
          <p14:tracePt t="9374" x="6253163" y="3109913"/>
          <p14:tracePt t="9397" x="6270625" y="3109913"/>
          <p14:tracePt t="9405" x="6278563" y="3109913"/>
          <p14:tracePt t="9461" x="6278563" y="3119438"/>
          <p14:tracePt t="9469" x="6286500" y="3127375"/>
          <p14:tracePt t="9478" x="6303963" y="3127375"/>
          <p14:tracePt t="9486" x="6354763" y="3144838"/>
          <p14:tracePt t="9495" x="6380163" y="3144838"/>
          <p14:tracePt t="9502" x="6415088" y="3152775"/>
          <p14:tracePt t="9510" x="6448425" y="3152775"/>
          <p14:tracePt t="9517" x="6491288" y="3160713"/>
          <p14:tracePt t="9526" x="6567488" y="3160713"/>
          <p14:tracePt t="9534" x="6610350" y="3170238"/>
          <p14:tracePt t="9542" x="6653213" y="3170238"/>
          <p14:tracePt t="9550" x="6711950" y="3170238"/>
          <p14:tracePt t="9557" x="6780213" y="3170238"/>
          <p14:tracePt t="9565" x="6856413" y="3170238"/>
          <p14:tracePt t="9573" x="6924675" y="3170238"/>
          <p14:tracePt t="9582" x="6983413" y="3186113"/>
          <p14:tracePt t="9589" x="7077075" y="3195638"/>
          <p14:tracePt t="9597" x="7127875" y="3195638"/>
          <p14:tracePt t="9606" x="7188200" y="3211513"/>
          <p14:tracePt t="9614" x="7239000" y="3221038"/>
          <p14:tracePt t="9621" x="7272338" y="3221038"/>
          <p14:tracePt t="9629" x="7315200" y="3238500"/>
          <p14:tracePt t="9885" x="7307263" y="3238500"/>
          <p14:tracePt t="9893" x="7289800" y="3238500"/>
          <p14:tracePt t="9902" x="7272338" y="3246438"/>
          <p14:tracePt t="9919" x="7246938" y="3246438"/>
          <p14:tracePt t="9926" x="7239000" y="3246438"/>
          <p14:tracePt t="9933" x="7213600" y="3246438"/>
          <p14:tracePt t="9941" x="7204075" y="3246438"/>
          <p14:tracePt t="9949" x="7196138" y="3246438"/>
          <p14:tracePt t="9958" x="7162800" y="3246438"/>
          <p14:tracePt t="9965" x="7127875" y="3246438"/>
          <p14:tracePt t="9974" x="7085013" y="3246438"/>
          <p14:tracePt t="9982" x="7026275" y="3246438"/>
          <p14:tracePt t="9989" x="6975475" y="3246438"/>
          <p14:tracePt t="9997" x="6889750" y="3246438"/>
          <p14:tracePt t="10005" x="6813550" y="3246438"/>
          <p14:tracePt t="10013" x="6745288" y="3246438"/>
          <p14:tracePt t="10022" x="6686550" y="3246438"/>
          <p14:tracePt t="10029" x="6643688" y="3254375"/>
          <p14:tracePt t="10037" x="6610350" y="3263900"/>
          <p14:tracePt t="10045" x="6567488" y="3263900"/>
          <p14:tracePt t="10053" x="6499225" y="3289300"/>
          <p14:tracePt t="10061" x="6440488" y="3305175"/>
          <p14:tracePt t="10070" x="6329363" y="3314700"/>
          <p14:tracePt t="10078" x="6202363" y="3340100"/>
          <p14:tracePt t="10086" x="5981700" y="3340100"/>
          <p14:tracePt t="10093" x="5556250" y="3340100"/>
          <p14:tracePt t="10101" x="5208588" y="3340100"/>
          <p14:tracePt t="10110" x="5199063" y="3340100"/>
          <p14:tracePt t="10349" x="5183188" y="3340100"/>
          <p14:tracePt t="10357" x="5157788" y="3330575"/>
          <p14:tracePt t="10365" x="5122863" y="3330575"/>
          <p14:tracePt t="10373" x="5089525" y="3330575"/>
          <p14:tracePt t="10382" x="5038725" y="3330575"/>
          <p14:tracePt t="10389" x="4953000" y="3330575"/>
          <p14:tracePt t="10397" x="4884738" y="3330575"/>
          <p14:tracePt t="10405" x="4765675" y="3330575"/>
          <p14:tracePt t="10413" x="4673600" y="3330575"/>
          <p14:tracePt t="10421" x="4570413" y="3330575"/>
          <p14:tracePt t="10430" x="4503738" y="3330575"/>
          <p14:tracePt t="10438" x="4400550" y="3330575"/>
          <p14:tracePt t="10447" x="4316413" y="3330575"/>
          <p14:tracePt t="10453" x="4230688" y="3330575"/>
          <p14:tracePt t="10461" x="4146550" y="3330575"/>
          <p14:tracePt t="10469" x="4044950" y="3330575"/>
          <p14:tracePt t="10477" x="3951288" y="3330575"/>
          <p14:tracePt t="10486" x="3848100" y="3330575"/>
          <p14:tracePt t="10494" x="3763963" y="3330575"/>
          <p14:tracePt t="10503" x="3695700" y="3330575"/>
          <p14:tracePt t="10509" x="3602038" y="3330575"/>
          <p14:tracePt t="10517" x="3551238" y="3330575"/>
          <p14:tracePt t="10526" x="3492500" y="3330575"/>
          <p14:tracePt t="10534" x="3424238" y="3330575"/>
          <p14:tracePt t="10543" x="3355975" y="3355975"/>
          <p14:tracePt t="10551" x="3313113" y="3365500"/>
          <p14:tracePt t="10557" x="3211513" y="3373438"/>
          <p14:tracePt t="10565" x="3127375" y="3398838"/>
          <p14:tracePt t="10573" x="3092450" y="3408363"/>
          <p14:tracePt t="10581" x="3041650" y="3416300"/>
          <p14:tracePt t="10589" x="2998788" y="3433763"/>
          <p14:tracePt t="10597" x="2973388" y="3449638"/>
          <p14:tracePt t="10606" x="2947988" y="3459163"/>
          <p14:tracePt t="10613" x="2922588" y="3467100"/>
          <p14:tracePt t="10621" x="2897188" y="3475038"/>
          <p14:tracePt t="10629" x="2889250" y="3484563"/>
          <p14:tracePt t="10637" x="2879725" y="3492500"/>
          <p14:tracePt t="10646" x="2871788" y="3502025"/>
          <p14:tracePt t="10653" x="2854325" y="3517900"/>
          <p14:tracePt t="10662" x="2846388" y="3527425"/>
          <p14:tracePt t="10958" x="2846388" y="3535363"/>
          <p14:tracePt t="10967" x="2854325" y="3535363"/>
          <p14:tracePt t="10974" x="2889250" y="3517900"/>
          <p14:tracePt t="10982" x="2922588" y="3509963"/>
          <p14:tracePt t="10989" x="2965450" y="3509963"/>
          <p14:tracePt t="10997" x="2998788" y="3502025"/>
          <p14:tracePt t="11006" x="3024188" y="3502025"/>
          <p14:tracePt t="11014" x="3049588" y="3502025"/>
          <p14:tracePt t="11022" x="3074988" y="3502025"/>
          <p14:tracePt t="11029" x="3092450" y="3492500"/>
          <p14:tracePt t="11037" x="3109913" y="3492500"/>
          <p14:tracePt t="11045" x="3117850" y="3492500"/>
          <p14:tracePt t="11053" x="3127375" y="3492500"/>
          <p14:tracePt t="11062" x="3143250" y="3484563"/>
          <p14:tracePt t="11071" x="3152775" y="3484563"/>
          <p14:tracePt t="11078" x="3186113" y="3484563"/>
          <p14:tracePt t="11086" x="3211513" y="3484563"/>
          <p14:tracePt t="11093" x="3236913" y="3484563"/>
          <p14:tracePt t="11101" x="3279775" y="3484563"/>
          <p14:tracePt t="11110" x="3322638" y="3484563"/>
          <p14:tracePt t="11117" x="3373438" y="3484563"/>
          <p14:tracePt t="11126" x="3414713" y="3484563"/>
          <p14:tracePt t="11133" x="3441700" y="3484563"/>
          <p14:tracePt t="11141" x="3475038" y="3484563"/>
          <p14:tracePt t="11149" x="3482975" y="3484563"/>
          <p14:tracePt t="11157" x="3492500" y="3484563"/>
          <p14:tracePt t="11165" x="3492500" y="3475038"/>
          <p14:tracePt t="11197" x="3508375" y="3475038"/>
          <p14:tracePt t="11205" x="3517900" y="3475038"/>
          <p14:tracePt t="11222" x="3543300" y="3475038"/>
          <p14:tracePt t="11230" x="3551238" y="3475038"/>
          <p14:tracePt t="11238" x="3576638" y="3475038"/>
          <p14:tracePt t="11245" x="3602038" y="3475038"/>
          <p14:tracePt t="11253" x="3644900" y="3475038"/>
          <p14:tracePt t="11261" x="3678238" y="3484563"/>
          <p14:tracePt t="11269" x="3703638" y="3484563"/>
          <p14:tracePt t="11278" x="3738563" y="3492500"/>
          <p14:tracePt t="11286" x="3756025" y="3492500"/>
          <p14:tracePt t="11294" x="3789363" y="3502025"/>
          <p14:tracePt t="11301" x="3797300" y="3502025"/>
          <p14:tracePt t="11309" x="3832225" y="3502025"/>
          <p14:tracePt t="11317" x="3857625" y="3502025"/>
          <p14:tracePt t="11325" x="3865563" y="3502025"/>
          <p14:tracePt t="11334" x="3890963" y="3502025"/>
          <p14:tracePt t="11342" x="3916363" y="3502025"/>
          <p14:tracePt t="11349" x="3941763" y="3502025"/>
          <p14:tracePt t="11357" x="3984625" y="3502025"/>
          <p14:tracePt t="11365" x="4044950" y="3502025"/>
          <p14:tracePt t="11373" x="4086225" y="3502025"/>
          <p14:tracePt t="11382" x="4162425" y="3502025"/>
          <p14:tracePt t="11390" x="4214813" y="3502025"/>
          <p14:tracePt t="11398" x="4291013" y="3502025"/>
          <p14:tracePt t="11405" x="4359275" y="3502025"/>
          <p14:tracePt t="11413" x="4418013" y="3502025"/>
          <p14:tracePt t="11421" x="4476750" y="3502025"/>
          <p14:tracePt t="11430" x="4511675" y="3502025"/>
          <p14:tracePt t="11438" x="4519613" y="3517900"/>
          <p14:tracePt t="11445" x="4545013" y="3517900"/>
          <p14:tracePt t="11502" x="4554538" y="3517900"/>
          <p14:tracePt t="11766" x="4579938" y="3517900"/>
          <p14:tracePt t="11773" x="4587875" y="3517900"/>
          <p14:tracePt t="11781" x="4621213" y="3517900"/>
          <p14:tracePt t="11789" x="4664075" y="3517900"/>
          <p14:tracePt t="11798" x="4706938" y="3517900"/>
          <p14:tracePt t="11805" x="4765675" y="3517900"/>
          <p14:tracePt t="11814" x="4851400" y="3517900"/>
          <p14:tracePt t="11822" x="4927600" y="3517900"/>
          <p14:tracePt t="11829" x="5013325" y="3517900"/>
          <p14:tracePt t="11837" x="5080000" y="3517900"/>
          <p14:tracePt t="11845" x="5165725" y="3517900"/>
          <p14:tracePt t="11854" x="5208588" y="3517900"/>
          <p14:tracePt t="11863" x="5249863" y="3517900"/>
          <p14:tracePt t="11870" x="5284788" y="3517900"/>
          <p14:tracePt t="11877" x="5310188" y="3517900"/>
          <p14:tracePt t="11885" x="5327650" y="3517900"/>
          <p14:tracePt t="11942" x="5335588" y="3517900"/>
          <p14:tracePt t="11949" x="5343525" y="3509963"/>
          <p14:tracePt t="11958" x="5368925" y="3509963"/>
          <p14:tracePt t="11967" x="5394325" y="3509963"/>
          <p14:tracePt t="11974" x="5421313" y="3509963"/>
          <p14:tracePt t="11982" x="5446713" y="3509963"/>
          <p14:tracePt t="11989" x="5487988" y="3509963"/>
          <p14:tracePt t="11997" x="5522913" y="3509963"/>
          <p14:tracePt t="12005" x="5538788" y="3509963"/>
          <p14:tracePt t="12013" x="5581650" y="3509963"/>
          <p14:tracePt t="12022" x="5591175" y="3509963"/>
          <p14:tracePt t="12030" x="5616575" y="3509963"/>
          <p14:tracePt t="12045" x="5624513" y="3509963"/>
          <p14:tracePt t="12085" x="5632450" y="3509963"/>
          <p14:tracePt t="12093" x="5641975" y="3509963"/>
          <p14:tracePt t="12102" x="5649913" y="3517900"/>
          <p14:tracePt t="12117" x="5649913" y="3527425"/>
          <p14:tracePt t="12127" x="5657850" y="3527425"/>
          <p14:tracePt t="12134" x="5667375" y="3535363"/>
          <p14:tracePt t="12142" x="5683250" y="3543300"/>
          <p14:tracePt t="12149" x="5692775" y="3543300"/>
          <p14:tracePt t="12157" x="5700713" y="3552825"/>
          <p14:tracePt t="12166" x="5735638" y="3552825"/>
          <p14:tracePt t="12174" x="5768975" y="3560763"/>
          <p14:tracePt t="12183" x="5811838" y="3560763"/>
          <p14:tracePt t="12190" x="5845175" y="3560763"/>
          <p14:tracePt t="12197" x="5895975" y="3560763"/>
          <p14:tracePt t="12205" x="5956300" y="3560763"/>
          <p14:tracePt t="12214" x="6024563" y="3560763"/>
          <p14:tracePt t="12222" x="6100763" y="3560763"/>
          <p14:tracePt t="12231" x="6184900" y="3560763"/>
          <p14:tracePt t="12238" x="6296025" y="3560763"/>
          <p14:tracePt t="12246" x="6397625" y="3560763"/>
          <p14:tracePt t="12253" x="6508750" y="3560763"/>
          <p14:tracePt t="12261" x="6610350" y="3560763"/>
          <p14:tracePt t="12269" x="6704013" y="3560763"/>
          <p14:tracePt t="12277" x="6780213" y="3560763"/>
          <p14:tracePt t="12286" x="6838950" y="3560763"/>
          <p14:tracePt t="12294" x="6924675" y="3560763"/>
          <p14:tracePt t="12301" x="6975475" y="3560763"/>
          <p14:tracePt t="12309" x="7034213" y="3560763"/>
          <p14:tracePt t="12317" x="7077075" y="3560763"/>
          <p14:tracePt t="12326" x="7127875" y="3568700"/>
          <p14:tracePt t="12334" x="7153275" y="3568700"/>
          <p14:tracePt t="12342" x="7188200" y="3586163"/>
          <p14:tracePt t="12349" x="7221538" y="3586163"/>
          <p14:tracePt t="12357" x="7256463" y="3594100"/>
          <p14:tracePt t="12365" x="7289800" y="3603625"/>
          <p14:tracePt t="12373" x="7315200" y="3603625"/>
          <p14:tracePt t="12382" x="7340600" y="3603625"/>
          <p14:tracePt t="12390" x="7358063" y="3611563"/>
          <p14:tracePt t="12397" x="7383463" y="3611563"/>
          <p14:tracePt t="12461" x="7391400" y="3611563"/>
          <p14:tracePt t="12502" x="7400925" y="3611563"/>
          <p14:tracePt t="12854" x="7408863" y="3611563"/>
          <p14:tracePt t="12862" x="7408863" y="3619500"/>
          <p14:tracePt t="12870" x="7408863" y="3636963"/>
          <p14:tracePt t="12877" x="7348538" y="3646488"/>
          <p14:tracePt t="12885" x="7289800" y="3662363"/>
          <p14:tracePt t="12893" x="7213600" y="3671888"/>
          <p14:tracePt t="12902" x="7127875" y="3687763"/>
          <p14:tracePt t="12910" x="7059613" y="3687763"/>
          <p14:tracePt t="12918" x="6967538" y="3722688"/>
          <p14:tracePt t="12926" x="6873875" y="3730625"/>
          <p14:tracePt t="12933" x="6754813" y="3738563"/>
          <p14:tracePt t="12941" x="6643688" y="3756025"/>
          <p14:tracePt t="12950" x="6508750" y="3790950"/>
          <p14:tracePt t="12957" x="6380163" y="3798888"/>
          <p14:tracePt t="12966" x="6227763" y="3816350"/>
          <p14:tracePt t="12974" x="6083300" y="3849688"/>
          <p14:tracePt t="12981" x="5888038" y="3875088"/>
          <p14:tracePt t="12988" x="5692775" y="3900488"/>
          <p14:tracePt t="12997" x="5513388" y="3917950"/>
          <p14:tracePt t="13005" x="5292725" y="3943350"/>
          <p14:tracePt t="13014" x="5148263" y="3976688"/>
          <p14:tracePt t="13021" x="4978400" y="3994150"/>
          <p14:tracePt t="13030" x="4749800" y="4037013"/>
          <p14:tracePt t="13036" x="4476750" y="4070350"/>
          <p14:tracePt t="13045" x="4129088" y="4087813"/>
          <p14:tracePt t="13053" x="3781425" y="4087813"/>
          <p14:tracePt t="13062" x="3457575" y="4087813"/>
          <p14:tracePt t="13070" x="3254375" y="4079875"/>
          <p14:tracePt t="13077" x="3244850" y="4079875"/>
          <p14:tracePt t="13301" x="3236913" y="4070350"/>
          <p14:tracePt t="13309" x="3228975" y="4070350"/>
          <p14:tracePt t="13317" x="3219450" y="4062413"/>
          <p14:tracePt t="13325" x="3194050" y="4052888"/>
          <p14:tracePt t="13333" x="3178175" y="4052888"/>
          <p14:tracePt t="13342" x="3135313" y="4052888"/>
          <p14:tracePt t="13349" x="3117850" y="4044950"/>
          <p14:tracePt t="13357" x="3092450" y="4044950"/>
          <p14:tracePt t="13365" x="3059113" y="4027488"/>
          <p14:tracePt t="13374" x="3033713" y="4027488"/>
          <p14:tracePt t="13381" x="3008313" y="4019550"/>
          <p14:tracePt t="13390" x="2982913" y="4019550"/>
          <p14:tracePt t="13398" x="2940050" y="4019550"/>
          <p14:tracePt t="13405" x="2889250" y="4011613"/>
          <p14:tracePt t="13413" x="2846388" y="4011613"/>
          <p14:tracePt t="13422" x="2803525" y="4002088"/>
          <p14:tracePt t="13430" x="2744788" y="3986213"/>
          <p14:tracePt t="13438" x="2668588" y="3986213"/>
          <p14:tracePt t="13446" x="2608263" y="3986213"/>
          <p14:tracePt t="13454" x="2549525" y="3968750"/>
          <p14:tracePt t="13461" x="2497138" y="3968750"/>
          <p14:tracePt t="13469" x="2455863" y="3968750"/>
          <p14:tracePt t="13477" x="2430463" y="3968750"/>
          <p14:tracePt t="13486" x="2413000" y="3968750"/>
          <p14:tracePt t="13494" x="2395538" y="3968750"/>
          <p14:tracePt t="13503" x="2387600" y="3968750"/>
          <p14:tracePt t="13509" x="2379663" y="3968750"/>
          <p14:tracePt t="13517" x="2362200" y="3968750"/>
          <p14:tracePt t="13525" x="2344738" y="3968750"/>
          <p14:tracePt t="13534" x="2336800" y="3968750"/>
          <p14:tracePt t="13541" x="2327275" y="3968750"/>
          <p14:tracePt t="13551" x="2293938" y="3968750"/>
          <p14:tracePt t="13558" x="2286000" y="3968750"/>
          <p14:tracePt t="13565" x="2260600" y="3976688"/>
          <p14:tracePt t="13573" x="2225675" y="3986213"/>
          <p14:tracePt t="13581" x="2208213" y="3986213"/>
          <p14:tracePt t="13590" x="2182813" y="3994150"/>
          <p14:tracePt t="13597" x="2166938" y="4002088"/>
          <p14:tracePt t="13606" x="2157413" y="4011613"/>
          <p14:tracePt t="13677" x="2157413" y="4019550"/>
          <p14:tracePt t="13686" x="2157413" y="4037013"/>
          <p14:tracePt t="13710" x="2157413" y="4044950"/>
          <p14:tracePt t="13773" x="2157413" y="4052888"/>
          <p14:tracePt t="13781" x="2174875" y="4052888"/>
          <p14:tracePt t="13789" x="2200275" y="4052888"/>
          <p14:tracePt t="13798" x="2225675" y="4052888"/>
          <p14:tracePt t="13806" x="2260600" y="4052888"/>
          <p14:tracePt t="13815" x="2311400" y="4052888"/>
          <p14:tracePt t="13822" x="2344738" y="4044950"/>
          <p14:tracePt t="13829" x="2420938" y="4027488"/>
          <p14:tracePt t="13837" x="2446338" y="4027488"/>
          <p14:tracePt t="13846" x="2471738" y="4019550"/>
          <p14:tracePt t="13853" x="2481263" y="4011613"/>
          <p14:tracePt t="13862" x="2489200" y="4002088"/>
          <p14:tracePt t="13870" x="2489200" y="3994150"/>
          <p14:tracePt t="13877" x="2489200" y="3976688"/>
          <p14:tracePt t="13885" x="2489200" y="3960813"/>
          <p14:tracePt t="13893" x="2481263" y="3925888"/>
          <p14:tracePt t="13901" x="2413000" y="3900488"/>
          <p14:tracePt t="13909" x="2352675" y="3857625"/>
          <p14:tracePt t="13917" x="2286000" y="3816350"/>
          <p14:tracePt t="13925" x="2243138" y="3790950"/>
          <p14:tracePt t="13933" x="2192338" y="3756025"/>
          <p14:tracePt t="13941" x="2141538" y="3730625"/>
          <p14:tracePt t="13949" x="2116138" y="3705225"/>
          <p14:tracePt t="13958" x="2106613" y="3705225"/>
          <p14:tracePt t="13966" x="2098675" y="3697288"/>
          <p14:tracePt t="13974" x="2073275" y="3679825"/>
          <p14:tracePt t="13981" x="2065338" y="3671888"/>
          <p14:tracePt t="13989" x="2055813" y="3671888"/>
          <p14:tracePt t="13997" x="2030413" y="3654425"/>
          <p14:tracePt t="14006" x="2005013" y="3654425"/>
          <p14:tracePt t="14013" x="1979613" y="3646488"/>
          <p14:tracePt t="14022" x="1928813" y="3646488"/>
          <p14:tracePt t="14030" x="1911350" y="3646488"/>
          <p14:tracePt t="14037" x="1868488" y="3646488"/>
          <p14:tracePt t="14045" x="1827213" y="3646488"/>
          <p14:tracePt t="14053" x="1776413" y="3646488"/>
          <p14:tracePt t="14062" x="1733550" y="3654425"/>
          <p14:tracePt t="14070" x="1698625" y="3671888"/>
          <p14:tracePt t="14077" x="1657350" y="3687763"/>
          <p14:tracePt t="14085" x="1647825" y="3697288"/>
          <p14:tracePt t="14093" x="1622425" y="3713163"/>
          <p14:tracePt t="14101" x="1597025" y="3738563"/>
          <p14:tracePt t="14109" x="1579563" y="3748088"/>
          <p14:tracePt t="14117" x="1571625" y="3763963"/>
          <p14:tracePt t="14126" x="1571625" y="3781425"/>
          <p14:tracePt t="14135" x="1571625" y="3806825"/>
          <p14:tracePt t="14142" x="1571625" y="3816350"/>
          <p14:tracePt t="14149" x="1571625" y="3832225"/>
          <p14:tracePt t="14157" x="1571625" y="3841750"/>
          <p14:tracePt t="14166" x="1571625" y="3857625"/>
          <p14:tracePt t="14175" x="1579563" y="3867150"/>
          <p14:tracePt t="14183" x="1589088" y="3875088"/>
          <p14:tracePt t="14190" x="1597025" y="3892550"/>
          <p14:tracePt t="14197" x="1622425" y="3900488"/>
          <p14:tracePt t="14205" x="1657350" y="3917950"/>
          <p14:tracePt t="14214" x="1690688" y="3917950"/>
          <p14:tracePt t="14221" x="1741488" y="3917950"/>
          <p14:tracePt t="14230" x="1817688" y="3917950"/>
          <p14:tracePt t="14238" x="1903413" y="3925888"/>
          <p14:tracePt t="14246" x="1962150" y="3943350"/>
          <p14:tracePt t="14253" x="2047875" y="3943350"/>
          <p14:tracePt t="14261" x="2116138" y="3943350"/>
          <p14:tracePt t="14269" x="2200275" y="3943350"/>
          <p14:tracePt t="14277" x="2260600" y="3943350"/>
          <p14:tracePt t="14286" x="2293938" y="3943350"/>
          <p14:tracePt t="14293" x="2301875" y="3943350"/>
          <p14:tracePt t="14502" x="2319338" y="3943350"/>
          <p14:tracePt t="14510" x="2327275" y="3943350"/>
          <p14:tracePt t="14526" x="2352675" y="3943350"/>
          <p14:tracePt t="14534" x="2370138" y="3943350"/>
          <p14:tracePt t="14542" x="2420938" y="3960813"/>
          <p14:tracePt t="14550" x="2438400" y="3960813"/>
          <p14:tracePt t="14557" x="2481263" y="3968750"/>
          <p14:tracePt t="14565" x="2540000" y="3968750"/>
          <p14:tracePt t="14573" x="2590800" y="3976688"/>
          <p14:tracePt t="14582" x="2633663" y="3976688"/>
          <p14:tracePt t="14590" x="2693988" y="3976688"/>
          <p14:tracePt t="14597" x="2719388" y="3976688"/>
          <p14:tracePt t="14606" x="2760663" y="3986213"/>
          <p14:tracePt t="14613" x="2795588" y="3986213"/>
          <p14:tracePt t="14621" x="2811463" y="3986213"/>
          <p14:tracePt t="14629" x="2828925" y="4002088"/>
          <p14:tracePt t="14661" x="2838450" y="4002088"/>
          <p14:tracePt t="14677" x="2854325" y="4002088"/>
          <p14:tracePt t="14686" x="2871788" y="4011613"/>
          <p14:tracePt t="14693" x="2879725" y="4011613"/>
          <p14:tracePt t="14702" x="2897188" y="4011613"/>
          <p14:tracePt t="14710" x="2922588" y="4037013"/>
          <p14:tracePt t="14717" x="2955925" y="4044950"/>
          <p14:tracePt t="14725" x="2955925" y="4052888"/>
          <p14:tracePt t="14981" x="2947988" y="4052888"/>
          <p14:tracePt t="14998" x="2940050" y="4052888"/>
          <p14:tracePt t="15005" x="2922588" y="4052888"/>
          <p14:tracePt t="15014" x="2914650" y="4044950"/>
          <p14:tracePt t="15022" x="2889250" y="4044950"/>
          <p14:tracePt t="15046" x="2879725" y="4037013"/>
          <p14:tracePt t="15062" x="2871788" y="4037013"/>
          <p14:tracePt t="15165" x="2879725" y="4027488"/>
          <p14:tracePt t="15175" x="2914650" y="4027488"/>
          <p14:tracePt t="15183" x="2965450" y="4027488"/>
          <p14:tracePt t="15190" x="3067050" y="4027488"/>
          <p14:tracePt t="15197" x="3152775" y="4027488"/>
          <p14:tracePt t="15205" x="3287713" y="4027488"/>
          <p14:tracePt t="15213" x="3441700" y="4027488"/>
          <p14:tracePt t="15222" x="3619500" y="4027488"/>
          <p14:tracePt t="15230" x="3822700" y="4027488"/>
          <p14:tracePt t="15238" x="3992563" y="4027488"/>
          <p14:tracePt t="15245" x="4171950" y="4027488"/>
          <p14:tracePt t="15253" x="4306888" y="4027488"/>
          <p14:tracePt t="15261" x="4435475" y="4027488"/>
          <p14:tracePt t="15269" x="4537075" y="4027488"/>
          <p14:tracePt t="15277" x="4621213" y="4027488"/>
          <p14:tracePt t="15286" x="4656138" y="4027488"/>
          <p14:tracePt t="15293" x="4673600" y="4027488"/>
          <p14:tracePt t="15301" x="4681538" y="4027488"/>
          <p14:tracePt t="15350" x="4699000" y="4027488"/>
          <p14:tracePt t="15365" x="4706938" y="4027488"/>
          <p14:tracePt t="15374" x="4740275" y="4027488"/>
          <p14:tracePt t="15382" x="4791075" y="4027488"/>
          <p14:tracePt t="15390" x="4826000" y="4027488"/>
          <p14:tracePt t="15397" x="4884738" y="4027488"/>
          <p14:tracePt t="15405" x="4945063" y="4044950"/>
          <p14:tracePt t="15413" x="5013325" y="4044950"/>
          <p14:tracePt t="15421" x="5072063" y="4044950"/>
          <p14:tracePt t="15430" x="5114925" y="4044950"/>
          <p14:tracePt t="15437" x="5165725" y="4052888"/>
          <p14:tracePt t="15446" x="5199063" y="4052888"/>
          <p14:tracePt t="15462" x="5208588" y="4052888"/>
          <p14:tracePt t="15469" x="5216525" y="4062413"/>
          <p14:tracePt t="15509" x="5208588" y="4070350"/>
          <p14:tracePt t="15941" x="5233988" y="4070350"/>
          <p14:tracePt t="15949" x="5284788" y="4070350"/>
          <p14:tracePt t="15957" x="5343525" y="4044950"/>
          <p14:tracePt t="15966" x="5403850" y="4037013"/>
          <p14:tracePt t="15974" x="5487988" y="4027488"/>
          <p14:tracePt t="15982" x="5591175" y="4019550"/>
          <p14:tracePt t="15989" x="5708650" y="3994150"/>
          <p14:tracePt t="15997" x="5837238" y="3994150"/>
          <p14:tracePt t="16005" x="5972175" y="3994150"/>
          <p14:tracePt t="16014" x="6116638" y="3994150"/>
          <p14:tracePt t="16022" x="6245225" y="3994150"/>
          <p14:tracePt t="16030" x="6372225" y="3994150"/>
          <p14:tracePt t="16037" x="6499225" y="3994150"/>
          <p14:tracePt t="16045" x="6592888" y="3994150"/>
          <p14:tracePt t="16053" x="6694488" y="3994150"/>
          <p14:tracePt t="16062" x="6754813" y="3994150"/>
          <p14:tracePt t="16070" x="6805613" y="3994150"/>
          <p14:tracePt t="16078" x="6838950" y="3994150"/>
          <p14:tracePt t="16085" x="6873875" y="3994150"/>
          <p14:tracePt t="16093" x="6889750" y="3994150"/>
          <p14:tracePt t="16101" x="6924675" y="4011613"/>
          <p14:tracePt t="16126" x="6942138" y="4019550"/>
          <p14:tracePt t="16349" x="6950075" y="4019550"/>
          <p14:tracePt t="16398" x="6967538" y="4019550"/>
          <p14:tracePt t="16405" x="6983413" y="4019550"/>
          <p14:tracePt t="16413" x="7018338" y="4019550"/>
          <p14:tracePt t="16422" x="7077075" y="4019550"/>
          <p14:tracePt t="16430" x="7170738" y="4019550"/>
          <p14:tracePt t="16437" x="7281863" y="4019550"/>
          <p14:tracePt t="16446" x="7408863" y="4019550"/>
          <p14:tracePt t="16453" x="7570788" y="4019550"/>
          <p14:tracePt t="16461" x="7705725" y="4019550"/>
          <p14:tracePt t="16469" x="7875588" y="4019550"/>
          <p14:tracePt t="16477" x="8029575" y="4019550"/>
          <p14:tracePt t="16486" x="8207375" y="4019550"/>
          <p14:tracePt t="16495" x="8359775" y="4019550"/>
          <p14:tracePt t="16502" x="8496300" y="4019550"/>
          <p14:tracePt t="16509" x="8640763" y="4019550"/>
          <p14:tracePt t="16516" x="8750300" y="4019550"/>
          <p14:tracePt t="16525" x="8861425" y="4019550"/>
          <p14:tracePt t="16533" x="8963025" y="4019550"/>
          <p14:tracePt t="16543" x="9048750" y="4019550"/>
          <p14:tracePt t="16549" x="9107488" y="4019550"/>
          <p14:tracePt t="16558" x="9175750" y="4019550"/>
          <p14:tracePt t="16565" x="9209088" y="4027488"/>
          <p14:tracePt t="16573" x="9236075" y="4027488"/>
          <p14:tracePt t="16582" x="9244013" y="4027488"/>
          <p14:tracePt t="16637" x="9251950" y="4027488"/>
          <p14:tracePt t="16662" x="9261475" y="4027488"/>
          <p14:tracePt t="16669" x="9261475" y="4037013"/>
          <p14:tracePt t="16677" x="9286875" y="4037013"/>
          <p14:tracePt t="16685" x="9302750" y="4044950"/>
          <p14:tracePt t="16701" x="9328150" y="4044950"/>
          <p14:tracePt t="16710" x="9337675" y="4062413"/>
          <p14:tracePt t="16717" x="9353550" y="4062413"/>
          <p14:tracePt t="16742" x="9363075" y="4062413"/>
          <p14:tracePt t="16862" x="9371013" y="4062413"/>
          <p14:tracePt t="16870" x="9388475" y="4062413"/>
          <p14:tracePt t="16879" x="9396413" y="4062413"/>
          <p14:tracePt t="16885" x="9439275" y="4062413"/>
          <p14:tracePt t="16893" x="9482138" y="4062413"/>
          <p14:tracePt t="16902" x="9540875" y="4062413"/>
          <p14:tracePt t="16909" x="9626600" y="4062413"/>
          <p14:tracePt t="16918" x="9702800" y="4062413"/>
          <p14:tracePt t="16925" x="9829800" y="4062413"/>
          <p14:tracePt t="16933" x="9923463" y="4062413"/>
          <p14:tracePt t="16941" x="10025063" y="4062413"/>
          <p14:tracePt t="16949" x="10126663" y="4062413"/>
          <p14:tracePt t="16958" x="10194925" y="4062413"/>
          <p14:tracePt t="16966" x="10280650" y="4062413"/>
          <p14:tracePt t="16974" x="10339388" y="4062413"/>
          <p14:tracePt t="16981" x="10382250" y="4062413"/>
          <p14:tracePt t="16989" x="10415588" y="4062413"/>
          <p14:tracePt t="16997" x="10425113" y="4062413"/>
          <p14:tracePt t="17005" x="10450513" y="4062413"/>
          <p14:tracePt t="17126" x="10425113" y="4062413"/>
          <p14:tracePt t="17135" x="10407650" y="4062413"/>
          <p14:tracePt t="17141" x="10339388" y="4070350"/>
          <p14:tracePt t="17149" x="10255250" y="4087813"/>
          <p14:tracePt t="17157" x="10136188" y="4105275"/>
          <p14:tracePt t="17165" x="10025063" y="4121150"/>
          <p14:tracePt t="17175" x="9864725" y="4146550"/>
          <p14:tracePt t="17182" x="9601200" y="4146550"/>
          <p14:tracePt t="17189" x="9251950" y="4146550"/>
          <p14:tracePt t="17197" x="8767763" y="4146550"/>
          <p14:tracePt t="17205" x="8164513" y="4146550"/>
          <p14:tracePt t="17214" x="7416800" y="4146550"/>
          <p14:tracePt t="17221" x="6694488" y="4130675"/>
          <p14:tracePt t="17230" x="5972175" y="4087813"/>
          <p14:tracePt t="17239" x="5224463" y="4087813"/>
          <p14:tracePt t="17245" x="4646613" y="4087813"/>
          <p14:tracePt t="17253" x="4162425" y="4087813"/>
          <p14:tracePt t="17261" x="3806825" y="4095750"/>
          <p14:tracePt t="17269" x="3533775" y="4130675"/>
          <p14:tracePt t="17278" x="3389313" y="4181475"/>
          <p14:tracePt t="17287" x="3270250" y="4214813"/>
          <p14:tracePt t="17293" x="3194050" y="4232275"/>
          <p14:tracePt t="17301" x="3117850" y="4283075"/>
          <p14:tracePt t="17309" x="3084513" y="4283075"/>
          <p14:tracePt t="17317" x="3049588" y="4316413"/>
          <p14:tracePt t="17326" x="2998788" y="4325938"/>
          <p14:tracePt t="17334" x="2982913" y="4341813"/>
          <p14:tracePt t="17343" x="2897188" y="4368800"/>
          <p14:tracePt t="17350" x="2811463" y="4394200"/>
          <p14:tracePt t="17357" x="2701925" y="4402138"/>
          <p14:tracePt t="17365" x="2600325" y="4427538"/>
          <p14:tracePt t="17374" x="2481263" y="4427538"/>
          <p14:tracePt t="17382" x="2387600" y="4427538"/>
          <p14:tracePt t="17390" x="2286000" y="4427538"/>
          <p14:tracePt t="17397" x="2225675" y="4427538"/>
          <p14:tracePt t="17405" x="2200275" y="4427538"/>
          <p14:tracePt t="17413" x="2157413" y="4427538"/>
          <p14:tracePt t="17421" x="2106613" y="4427538"/>
          <p14:tracePt t="17430" x="2081213" y="4427538"/>
          <p14:tracePt t="17437" x="2047875" y="4419600"/>
          <p14:tracePt t="17446" x="1979613" y="4394200"/>
          <p14:tracePt t="17454" x="1893888" y="4351338"/>
          <p14:tracePt t="17461" x="1776413" y="4325938"/>
          <p14:tracePt t="17469" x="1673225" y="4308475"/>
          <p14:tracePt t="17478" x="1563688" y="4291013"/>
          <p14:tracePt t="17486" x="1487488" y="4283075"/>
          <p14:tracePt t="17495" x="1435100" y="4283075"/>
          <p14:tracePt t="17502" x="1419225" y="4265613"/>
          <p14:tracePt t="17669" x="1427163" y="4265613"/>
          <p14:tracePt t="17677" x="1462088" y="4265613"/>
          <p14:tracePt t="17685" x="1495425" y="4275138"/>
          <p14:tracePt t="17693" x="1503363" y="4275138"/>
          <p14:tracePt t="17701" x="1528763" y="4275138"/>
          <p14:tracePt t="17710" x="1546225" y="4275138"/>
          <p14:tracePt t="17717" x="1563688" y="4283075"/>
          <p14:tracePt t="17725" x="1571625" y="4283075"/>
          <p14:tracePt t="17733" x="1579563" y="4283075"/>
          <p14:tracePt t="17742" x="1597025" y="4283075"/>
          <p14:tracePt t="17750" x="1606550" y="4283075"/>
          <p14:tracePt t="17757" x="1614488" y="4283075"/>
          <p14:tracePt t="17766" x="1631950" y="4283075"/>
          <p14:tracePt t="17773" x="1647825" y="4300538"/>
          <p14:tracePt t="17781" x="1682750" y="4308475"/>
          <p14:tracePt t="17789" x="1708150" y="4308475"/>
          <p14:tracePt t="17798" x="1766888" y="4325938"/>
          <p14:tracePt t="17807" x="1827213" y="4325938"/>
          <p14:tracePt t="17814" x="1893888" y="4351338"/>
          <p14:tracePt t="17821" x="1971675" y="4359275"/>
          <p14:tracePt t="17829" x="2055813" y="4368800"/>
          <p14:tracePt t="17837" x="2141538" y="4376738"/>
          <p14:tracePt t="17846" x="2243138" y="4376738"/>
          <p14:tracePt t="17854" x="2319338" y="4402138"/>
          <p14:tracePt t="17862" x="2387600" y="4402138"/>
          <p14:tracePt t="17870" x="2446338" y="4410075"/>
          <p14:tracePt t="17877" x="2506663" y="4410075"/>
          <p14:tracePt t="17885" x="2549525" y="4410075"/>
          <p14:tracePt t="17893" x="2582863" y="4410075"/>
          <p14:tracePt t="17902" x="2625725" y="4410075"/>
          <p14:tracePt t="17909" x="2668588" y="4410075"/>
          <p14:tracePt t="17918" x="2709863" y="4410075"/>
          <p14:tracePt t="17925" x="2752725" y="4410075"/>
          <p14:tracePt t="17933" x="2811463" y="4410075"/>
          <p14:tracePt t="17941" x="2889250" y="4410075"/>
          <p14:tracePt t="17949" x="2973388" y="4410075"/>
          <p14:tracePt t="17957" x="3041650" y="4410075"/>
          <p14:tracePt t="17966" x="3109913" y="4410075"/>
          <p14:tracePt t="17974" x="3168650" y="4410075"/>
          <p14:tracePt t="17981" x="3211513" y="4410075"/>
          <p14:tracePt t="17989" x="3244850" y="4410075"/>
          <p14:tracePt t="17997" x="3254375" y="4410075"/>
          <p14:tracePt t="18005" x="3262313" y="4410075"/>
          <p14:tracePt t="18046" x="3270250" y="4410075"/>
          <p14:tracePt t="18054" x="3279775" y="4410075"/>
          <p14:tracePt t="18070" x="3305175" y="4410075"/>
          <p14:tracePt t="18134" x="3297238" y="4410075"/>
          <p14:tracePt t="18141" x="3262313" y="4410075"/>
          <p14:tracePt t="18149" x="3244850" y="4410075"/>
          <p14:tracePt t="18157" x="3228975" y="4410075"/>
          <p14:tracePt t="18166" x="3203575" y="4410075"/>
          <p14:tracePt t="18174" x="3194050" y="4410075"/>
          <p14:tracePt t="18183" x="3186113" y="4410075"/>
          <p14:tracePt t="18189" x="3168650" y="4410075"/>
          <p14:tracePt t="18197" x="3160713" y="4410075"/>
          <p14:tracePt t="18238" x="3152775" y="4419600"/>
          <p14:tracePt t="18253" x="3203575" y="4419600"/>
          <p14:tracePt t="18261" x="3254375" y="4419600"/>
          <p14:tracePt t="18270" x="3355975" y="4419600"/>
          <p14:tracePt t="18277" x="3424238" y="4419600"/>
          <p14:tracePt t="18286" x="3525838" y="4419600"/>
          <p14:tracePt t="18293" x="3636963" y="4419600"/>
          <p14:tracePt t="18301" x="3763963" y="4419600"/>
          <p14:tracePt t="18309" x="3908425" y="4419600"/>
          <p14:tracePt t="18318" x="4002088" y="4419600"/>
          <p14:tracePt t="18326" x="4121150" y="4419600"/>
          <p14:tracePt t="18334" x="4214813" y="4419600"/>
          <p14:tracePt t="18343" x="4298950" y="4419600"/>
          <p14:tracePt t="18350" x="4349750" y="4419600"/>
          <p14:tracePt t="18357" x="4375150" y="4419600"/>
          <p14:tracePt t="18533" x="4384675" y="4419600"/>
          <p14:tracePt t="18542" x="4392613" y="4419600"/>
          <p14:tracePt t="18550" x="4425950" y="4419600"/>
          <p14:tracePt t="18557" x="4468813" y="4419600"/>
          <p14:tracePt t="18565" x="4529138" y="4445000"/>
          <p14:tracePt t="18573" x="4605338" y="4445000"/>
          <p14:tracePt t="18581" x="4664075" y="4445000"/>
          <p14:tracePt t="18590" x="4749800" y="4445000"/>
          <p14:tracePt t="18597" x="4833938" y="4445000"/>
          <p14:tracePt t="18606" x="4919663" y="4445000"/>
          <p14:tracePt t="18613" x="4978400" y="4445000"/>
          <p14:tracePt t="18621" x="4987925" y="4452938"/>
          <p14:tracePt t="18629" x="5003800" y="4452938"/>
          <p14:tracePt t="18677" x="4987925" y="4452938"/>
          <p14:tracePt t="18685" x="4978400" y="4460875"/>
          <p14:tracePt t="18758" x="4970463" y="4460875"/>
          <p14:tracePt t="18773" x="4962525" y="4460875"/>
          <p14:tracePt t="18781" x="4945063" y="4478338"/>
          <p14:tracePt t="18797" x="4935538" y="4478338"/>
          <p14:tracePt t="18885" x="4953000" y="4478338"/>
          <p14:tracePt t="18894" x="5003800" y="4478338"/>
          <p14:tracePt t="18902" x="5114925" y="4486275"/>
          <p14:tracePt t="18910" x="5302250" y="4513263"/>
          <p14:tracePt t="18918" x="5556250" y="4513263"/>
          <p14:tracePt t="18926" x="5845175" y="4513263"/>
          <p14:tracePt t="18933" x="6167438" y="4513263"/>
          <p14:tracePt t="18941" x="6372225" y="4513263"/>
          <p14:tracePt t="18949" x="6575425" y="4513263"/>
          <p14:tracePt t="18957" x="6711950" y="4513263"/>
          <p14:tracePt t="18965" x="6831013" y="4513263"/>
          <p14:tracePt t="18975" x="6924675" y="4513263"/>
          <p14:tracePt t="18981" x="7008813" y="4513263"/>
          <p14:tracePt t="18989" x="7051675" y="4513263"/>
          <p14:tracePt t="18997" x="7077075" y="4513263"/>
          <p14:tracePt t="19005" x="7094538" y="4513263"/>
          <p14:tracePt t="19893" x="7043738" y="4513263"/>
          <p14:tracePt t="19902" x="6942138" y="4513263"/>
          <p14:tracePt t="19911" x="6813550" y="4513263"/>
          <p14:tracePt t="19918" x="6661150" y="4513263"/>
          <p14:tracePt t="19925" x="6440488" y="4478338"/>
          <p14:tracePt t="19933" x="6108700" y="4445000"/>
          <p14:tracePt t="19941" x="5794375" y="4376738"/>
          <p14:tracePt t="19950" x="5487988" y="4308475"/>
          <p14:tracePt t="19957" x="5140325" y="4214813"/>
          <p14:tracePt t="19967" x="4894263" y="4171950"/>
          <p14:tracePt t="19975" x="4664075" y="4105275"/>
          <p14:tracePt t="19982" x="4451350" y="4037013"/>
          <p14:tracePt t="19989" x="4324350" y="3986213"/>
          <p14:tracePt t="19997" x="4171950" y="3935413"/>
          <p14:tracePt t="20005" x="4027488" y="3900488"/>
          <p14:tracePt t="20014" x="3873500" y="3806825"/>
          <p14:tracePt t="20021" x="3687763" y="3722688"/>
          <p14:tracePt t="20030" x="3543300" y="3629025"/>
          <p14:tracePt t="20037" x="3338513" y="3484563"/>
          <p14:tracePt t="20045" x="3109913" y="3340100"/>
          <p14:tracePt t="20053" x="2897188" y="3178175"/>
          <p14:tracePt t="20062" x="2651125" y="2974975"/>
          <p14:tracePt t="20069" x="2379663" y="2711450"/>
          <p14:tracePt t="20077" x="2055813" y="2447925"/>
          <p14:tracePt t="20085" x="1776413" y="2166938"/>
          <p14:tracePt t="20093" x="1503363" y="1844675"/>
          <p14:tracePt t="20101" x="1325563" y="1530350"/>
          <p14:tracePt t="20109" x="1163638" y="1249363"/>
          <p14:tracePt t="20117" x="1054100" y="925513"/>
          <p14:tracePt t="20126" x="985838" y="739775"/>
          <p14:tracePt t="20135" x="917575" y="560388"/>
          <p14:tracePt t="20141" x="858838" y="433388"/>
          <p14:tracePt t="20149" x="806450" y="314325"/>
          <p14:tracePt t="20157" x="790575" y="220663"/>
          <p14:tracePt t="20166" x="755650" y="161925"/>
          <p14:tracePt t="20174" x="722313" y="101600"/>
          <p14:tracePt t="20182" x="688975" y="58738"/>
          <p14:tracePt t="20190" x="646113" y="79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B803-C35E-4BD3-8F3D-243969C6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AD62-227A-4398-912F-B4C6E88FC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is to find a </a:t>
            </a:r>
            <a:r>
              <a:rPr lang="en-US" b="1" dirty="0"/>
              <a:t>fixed element spacing </a:t>
            </a:r>
            <a:r>
              <a:rPr lang="en-US" dirty="0"/>
              <a:t>and the resulting </a:t>
            </a:r>
            <a:r>
              <a:rPr lang="en-US" b="1" dirty="0"/>
              <a:t>phase shift </a:t>
            </a:r>
            <a:r>
              <a:rPr lang="en-US" dirty="0"/>
              <a:t>and </a:t>
            </a:r>
            <a:r>
              <a:rPr lang="en-US" b="1" dirty="0"/>
              <a:t>amplitude distribution </a:t>
            </a:r>
            <a:r>
              <a:rPr lang="en-US" dirty="0"/>
              <a:t>for the LAA that allow for the suppression of grating lobes. </a:t>
            </a:r>
          </a:p>
          <a:p>
            <a:r>
              <a:rPr lang="en-US" dirty="0"/>
              <a:t>Performance is measured relative to a uniform LAA of half a wavelength.</a:t>
            </a:r>
          </a:p>
          <a:p>
            <a:r>
              <a:rPr lang="en-US" dirty="0"/>
              <a:t>These parameters will be obtained by deploying a Genetic Algorithm.</a:t>
            </a:r>
          </a:p>
          <a:p>
            <a:r>
              <a:rPr lang="en-US" dirty="0"/>
              <a:t>Grating lobes must be suppressed while keeping an acceptable HPBW and SLL.</a:t>
            </a:r>
            <a:endParaRPr lang="en-ZA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2522C56-6A4A-45DB-A36F-24CC9316E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8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18"/>
    </mc:Choice>
    <mc:Fallback>
      <p:transition spd="slow" advTm="3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3" x="671513" y="1231900"/>
          <p14:tracePt t="1392" x="688975" y="1419225"/>
          <p14:tracePt t="1400" x="722313" y="1563688"/>
          <p14:tracePt t="1406" x="773113" y="1733550"/>
          <p14:tracePt t="1414" x="806450" y="1844675"/>
          <p14:tracePt t="1422" x="866775" y="1954213"/>
          <p14:tracePt t="1431" x="917575" y="2014538"/>
          <p14:tracePt t="1439" x="960438" y="2065338"/>
          <p14:tracePt t="1448" x="985838" y="2090738"/>
          <p14:tracePt t="1454" x="1011238" y="2108200"/>
          <p14:tracePt t="1462" x="1044575" y="2116138"/>
          <p14:tracePt t="1470" x="1087438" y="2124075"/>
          <p14:tracePt t="1479" x="1112838" y="2124075"/>
          <p14:tracePt t="1486" x="1120775" y="2124075"/>
          <p14:tracePt t="1496" x="1147763" y="2124075"/>
          <p14:tracePt t="1503" x="1163638" y="2124075"/>
          <p14:tracePt t="1511" x="1181100" y="2124075"/>
          <p14:tracePt t="1518" x="1189038" y="2124075"/>
          <p14:tracePt t="1527" x="1206500" y="2124075"/>
          <p14:tracePt t="1534" x="1214438" y="2124075"/>
          <p14:tracePt t="1544" x="1231900" y="2124075"/>
          <p14:tracePt t="1551" x="1239838" y="2124075"/>
          <p14:tracePt t="1559" x="1282700" y="2149475"/>
          <p14:tracePt t="1566" x="1300163" y="2149475"/>
          <p14:tracePt t="1574" x="1325563" y="2159000"/>
          <p14:tracePt t="1583" x="1376363" y="2166938"/>
          <p14:tracePt t="1592" x="1470025" y="2174875"/>
          <p14:tracePt t="1598" x="1538288" y="2200275"/>
          <p14:tracePt t="1606" x="1597025" y="2200275"/>
          <p14:tracePt t="1614" x="1639888" y="2200275"/>
          <p14:tracePt t="1622" x="1690688" y="2209800"/>
          <p14:tracePt t="1630" x="1733550" y="2209800"/>
          <p14:tracePt t="1639" x="1766888" y="2217738"/>
          <p14:tracePt t="1646" x="1784350" y="2217738"/>
          <p14:tracePt t="1656" x="1809750" y="2217738"/>
          <p14:tracePt t="1663" x="1817688" y="2217738"/>
          <p14:tracePt t="1719" x="1835150" y="2217738"/>
          <p14:tracePt t="1726" x="1878013" y="2217738"/>
          <p14:tracePt t="1734" x="1920875" y="2217738"/>
          <p14:tracePt t="1743" x="1997075" y="2217738"/>
          <p14:tracePt t="1751" x="2081213" y="2217738"/>
          <p14:tracePt t="1759" x="2166938" y="2217738"/>
          <p14:tracePt t="1767" x="2260600" y="2217738"/>
          <p14:tracePt t="1775" x="2344738" y="2217738"/>
          <p14:tracePt t="1782" x="2405063" y="2217738"/>
          <p14:tracePt t="1791" x="2446338" y="2217738"/>
          <p14:tracePt t="1799" x="2497138" y="2217738"/>
          <p14:tracePt t="1807" x="2506663" y="2217738"/>
          <p14:tracePt t="1815" x="2540000" y="2217738"/>
          <p14:tracePt t="1823" x="2565400" y="2217738"/>
          <p14:tracePt t="1830" x="2574925" y="2217738"/>
          <p14:tracePt t="1838" x="2600325" y="2217738"/>
          <p14:tracePt t="1846" x="2608263" y="2217738"/>
          <p14:tracePt t="1855" x="2633663" y="2217738"/>
          <p14:tracePt t="1862" x="2651125" y="2217738"/>
          <p14:tracePt t="1872" x="2676525" y="2217738"/>
          <p14:tracePt t="1878" x="2693988" y="2217738"/>
          <p14:tracePt t="1886" x="2719388" y="2217738"/>
          <p14:tracePt t="1894" x="2744788" y="2217738"/>
          <p14:tracePt t="1903" x="2752725" y="2217738"/>
          <p14:tracePt t="1919" x="2760663" y="2217738"/>
          <p14:tracePt t="1951" x="2770188" y="2217738"/>
          <p14:tracePt t="1959" x="2778125" y="2217738"/>
          <p14:tracePt t="1967" x="2795588" y="2217738"/>
          <p14:tracePt t="1976" x="2811463" y="2217738"/>
          <p14:tracePt t="1983" x="2838450" y="2217738"/>
          <p14:tracePt t="1990" x="2871788" y="2217738"/>
          <p14:tracePt t="1998" x="2905125" y="2217738"/>
          <p14:tracePt t="2007" x="2930525" y="2217738"/>
          <p14:tracePt t="2015" x="2955925" y="2217738"/>
          <p14:tracePt t="2023" x="2982913" y="2217738"/>
          <p14:tracePt t="2031" x="3008313" y="2217738"/>
          <p14:tracePt t="2039" x="3033713" y="2217738"/>
          <p14:tracePt t="2046" x="3067050" y="2217738"/>
          <p14:tracePt t="2055" x="3100388" y="2217738"/>
          <p14:tracePt t="2063" x="3127375" y="2217738"/>
          <p14:tracePt t="2071" x="3168650" y="2217738"/>
          <p14:tracePt t="2080" x="3203575" y="2217738"/>
          <p14:tracePt t="2086" x="3244850" y="2217738"/>
          <p14:tracePt t="2094" x="3313113" y="2217738"/>
          <p14:tracePt t="2102" x="3398838" y="2217738"/>
          <p14:tracePt t="2111" x="3475038" y="2217738"/>
          <p14:tracePt t="2120" x="3533775" y="2217738"/>
          <p14:tracePt t="2126" x="3619500" y="2217738"/>
          <p14:tracePt t="2135" x="3670300" y="2217738"/>
          <p14:tracePt t="2142" x="3729038" y="2217738"/>
          <p14:tracePt t="2150" x="3771900" y="2217738"/>
          <p14:tracePt t="2159" x="3814763" y="2217738"/>
          <p14:tracePt t="2166" x="3848100" y="2217738"/>
          <p14:tracePt t="2175" x="3865563" y="2217738"/>
          <p14:tracePt t="2184" x="3883025" y="2217738"/>
          <p14:tracePt t="2199" x="3890963" y="2217738"/>
          <p14:tracePt t="2335" x="3900488" y="2217738"/>
          <p14:tracePt t="2511" x="3908425" y="2217738"/>
          <p14:tracePt t="2518" x="3916363" y="2217738"/>
          <p14:tracePt t="2526" x="3933825" y="2227263"/>
          <p14:tracePt t="2534" x="3976688" y="2227263"/>
          <p14:tracePt t="2543" x="4017963" y="2227263"/>
          <p14:tracePt t="2552" x="4078288" y="2227263"/>
          <p14:tracePt t="2558" x="4146550" y="2243138"/>
          <p14:tracePt t="2566" x="4222750" y="2243138"/>
          <p14:tracePt t="2574" x="4306888" y="2243138"/>
          <p14:tracePt t="2582" x="4375150" y="2243138"/>
          <p14:tracePt t="2591" x="4460875" y="2243138"/>
          <p14:tracePt t="2600" x="4537075" y="2243138"/>
          <p14:tracePt t="2606" x="4605338" y="2243138"/>
          <p14:tracePt t="2615" x="4664075" y="2243138"/>
          <p14:tracePt t="2622" x="4706938" y="2243138"/>
          <p14:tracePt t="2631" x="4749800" y="2243138"/>
          <p14:tracePt t="2639" x="4791075" y="2243138"/>
          <p14:tracePt t="2646" x="4826000" y="2243138"/>
          <p14:tracePt t="2656" x="4851400" y="2243138"/>
          <p14:tracePt t="2663" x="4868863" y="2243138"/>
          <p14:tracePt t="2670" x="4884738" y="2243138"/>
          <p14:tracePt t="2678" x="4902200" y="2243138"/>
          <p14:tracePt t="2783" x="4910138" y="2243138"/>
          <p14:tracePt t="2878" x="4919663" y="2243138"/>
          <p14:tracePt t="2895" x="4927600" y="2243138"/>
          <p14:tracePt t="2903" x="4945063" y="2243138"/>
          <p14:tracePt t="2911" x="4970463" y="2243138"/>
          <p14:tracePt t="2920" x="4987925" y="2243138"/>
          <p14:tracePt t="2927" x="5021263" y="2243138"/>
          <p14:tracePt t="2934" x="5072063" y="2243138"/>
          <p14:tracePt t="2942" x="5106988" y="2243138"/>
          <p14:tracePt t="2951" x="5183188" y="2243138"/>
          <p14:tracePt t="2959" x="5241925" y="2243138"/>
          <p14:tracePt t="2966" x="5302250" y="2243138"/>
          <p14:tracePt t="2975" x="5386388" y="2243138"/>
          <p14:tracePt t="2983" x="5437188" y="2243138"/>
          <p14:tracePt t="2990" x="5497513" y="2243138"/>
          <p14:tracePt t="2998" x="5538788" y="2243138"/>
          <p14:tracePt t="3007" x="5591175" y="2243138"/>
          <p14:tracePt t="3015" x="5616575" y="2243138"/>
          <p14:tracePt t="3024" x="5657850" y="2243138"/>
          <p14:tracePt t="3031" x="5692775" y="2243138"/>
          <p14:tracePt t="3038" x="5735638" y="2243138"/>
          <p14:tracePt t="3046" x="5776913" y="2243138"/>
          <p14:tracePt t="3055" x="5837238" y="2243138"/>
          <p14:tracePt t="3063" x="5870575" y="2243138"/>
          <p14:tracePt t="3072" x="5913438" y="2243138"/>
          <p14:tracePt t="3080" x="5921375" y="2243138"/>
          <p14:tracePt t="3087" x="5930900" y="2243138"/>
          <p14:tracePt t="3094" x="5938838" y="2243138"/>
          <p14:tracePt t="3135" x="5946775" y="2243138"/>
          <p14:tracePt t="3142" x="5956300" y="2243138"/>
          <p14:tracePt t="3150" x="5964238" y="2243138"/>
          <p14:tracePt t="3159" x="5981700" y="2243138"/>
          <p14:tracePt t="3167" x="6015038" y="2243138"/>
          <p14:tracePt t="3175" x="6057900" y="2243138"/>
          <p14:tracePt t="3183" x="6108700" y="2243138"/>
          <p14:tracePt t="3191" x="6159500" y="2243138"/>
          <p14:tracePt t="3198" x="6184900" y="2243138"/>
          <p14:tracePt t="3206" x="6219825" y="2243138"/>
          <p14:tracePt t="3214" x="6253163" y="2243138"/>
          <p14:tracePt t="3223" x="6286500" y="2243138"/>
          <p14:tracePt t="3231" x="6303963" y="2243138"/>
          <p14:tracePt t="3240" x="6329363" y="2243138"/>
          <p14:tracePt t="3246" x="6354763" y="2243138"/>
          <p14:tracePt t="3254" x="6372225" y="2243138"/>
          <p14:tracePt t="3262" x="6397625" y="2243138"/>
          <p14:tracePt t="3271" x="6423025" y="2243138"/>
          <p14:tracePt t="3287" x="6440488" y="2243138"/>
          <p14:tracePt t="3295" x="6448425" y="2243138"/>
          <p14:tracePt t="3303" x="6456363" y="2243138"/>
          <p14:tracePt t="3310" x="6465888" y="2243138"/>
          <p14:tracePt t="3767" x="6473825" y="2243138"/>
          <p14:tracePt t="3782" x="6483350" y="2243138"/>
          <p14:tracePt t="3790" x="6491288" y="2243138"/>
          <p14:tracePt t="3799" x="6499225" y="2243138"/>
          <p14:tracePt t="3807" x="6534150" y="2243138"/>
          <p14:tracePt t="3816" x="6567488" y="2243138"/>
          <p14:tracePt t="3823" x="6600825" y="2243138"/>
          <p14:tracePt t="3830" x="6635750" y="2243138"/>
          <p14:tracePt t="3838" x="6661150" y="2243138"/>
          <p14:tracePt t="3847" x="6711950" y="2243138"/>
          <p14:tracePt t="3855" x="6770688" y="2243138"/>
          <p14:tracePt t="3863" x="6813550" y="2243138"/>
          <p14:tracePt t="3871" x="6873875" y="2243138"/>
          <p14:tracePt t="3879" x="6932613" y="2243138"/>
          <p14:tracePt t="3886" x="6975475" y="2243138"/>
          <p14:tracePt t="3894" x="7077075" y="2243138"/>
          <p14:tracePt t="3902" x="7162800" y="2235200"/>
          <p14:tracePt t="3911" x="7281863" y="2217738"/>
          <p14:tracePt t="3919" x="7408863" y="2184400"/>
          <p14:tracePt t="3927" x="7502525" y="2184400"/>
          <p14:tracePt t="3934" x="7629525" y="2184400"/>
          <p14:tracePt t="3942" x="7715250" y="2184400"/>
          <p14:tracePt t="3950" x="7799388" y="2184400"/>
          <p14:tracePt t="3959" x="7875588" y="2184400"/>
          <p14:tracePt t="3967" x="7943850" y="2184400"/>
          <p14:tracePt t="3976" x="7986713" y="2184400"/>
          <p14:tracePt t="3983" x="8012113" y="2184400"/>
          <p14:tracePt t="3990" x="8037513" y="2184400"/>
          <p14:tracePt t="4007" x="8045450" y="2184400"/>
          <p14:tracePt t="4047" x="8054975" y="2184400"/>
          <p14:tracePt t="4055" x="8062913" y="2184400"/>
          <p14:tracePt t="4063" x="8070850" y="2184400"/>
          <p14:tracePt t="4072" x="8080375" y="2184400"/>
          <p14:tracePt t="4080" x="8088313" y="2184400"/>
          <p14:tracePt t="4086" x="8113713" y="2184400"/>
          <p14:tracePt t="4094" x="8131175" y="2184400"/>
          <p14:tracePt t="4111" x="8139113" y="2192338"/>
          <p14:tracePt t="4119" x="8147050" y="2192338"/>
          <p14:tracePt t="4126" x="8156575" y="2192338"/>
          <p14:tracePt t="4136" x="8174038" y="2192338"/>
          <p14:tracePt t="4143" x="8199438" y="2192338"/>
          <p14:tracePt t="4150" x="8215313" y="2200275"/>
          <p14:tracePt t="4159" x="8240713" y="2200275"/>
          <p14:tracePt t="4167" x="8258175" y="2209800"/>
          <p14:tracePt t="4175" x="8283575" y="2209800"/>
          <p14:tracePt t="4183" x="8308975" y="2217738"/>
          <p14:tracePt t="4191" x="8334375" y="2217738"/>
          <p14:tracePt t="4198" x="8385175" y="2235200"/>
          <p14:tracePt t="4206" x="8420100" y="2235200"/>
          <p14:tracePt t="4214" x="8453438" y="2235200"/>
          <p14:tracePt t="4223" x="8496300" y="2243138"/>
          <p14:tracePt t="4231" x="8529638" y="2243138"/>
          <p14:tracePt t="4240" x="8564563" y="2252663"/>
          <p14:tracePt t="4246" x="8580438" y="2252663"/>
          <p14:tracePt t="4254" x="8615363" y="2252663"/>
          <p14:tracePt t="4262" x="8648700" y="2252663"/>
          <p14:tracePt t="4270" x="8658225" y="2252663"/>
          <p14:tracePt t="4278" x="8683625" y="2252663"/>
          <p14:tracePt t="4286" x="8699500" y="2252663"/>
          <p14:tracePt t="4294" x="8716963" y="2252663"/>
          <p14:tracePt t="4302" x="8724900" y="2252663"/>
          <p14:tracePt t="4310" x="8734425" y="2252663"/>
          <p14:tracePt t="4326" x="8742363" y="2252663"/>
          <p14:tracePt t="4391" x="8750300" y="2252663"/>
          <p14:tracePt t="4399" x="8759825" y="2252663"/>
          <p14:tracePt t="4414" x="8785225" y="2252663"/>
          <p14:tracePt t="4422" x="8836025" y="2252663"/>
          <p14:tracePt t="4431" x="8894763" y="2252663"/>
          <p14:tracePt t="4439" x="8997950" y="2252663"/>
          <p14:tracePt t="4448" x="9107488" y="2252663"/>
          <p14:tracePt t="4455" x="9236075" y="2252663"/>
          <p14:tracePt t="4462" x="9405938" y="2252663"/>
          <p14:tracePt t="4471" x="9550400" y="2243138"/>
          <p14:tracePt t="4479" x="9642475" y="2243138"/>
          <p14:tracePt t="4487" x="9771063" y="2235200"/>
          <p14:tracePt t="4496" x="9872663" y="2217738"/>
          <p14:tracePt t="4504" x="9974263" y="2217738"/>
          <p14:tracePt t="4511" x="10042525" y="2217738"/>
          <p14:tracePt t="4518" x="10101263" y="2227263"/>
          <p14:tracePt t="4526" x="10153650" y="2235200"/>
          <p14:tracePt t="4535" x="10161588" y="2235200"/>
          <p14:tracePt t="4543" x="10204450" y="2235200"/>
          <p14:tracePt t="4552" x="10229850" y="2243138"/>
          <p14:tracePt t="4559" x="10255250" y="2243138"/>
          <p14:tracePt t="4566" x="10288588" y="2260600"/>
          <p14:tracePt t="4583" x="10313988" y="2260600"/>
          <p14:tracePt t="4600" x="10323513" y="2260600"/>
          <p14:tracePt t="4679" x="10313988" y="2260600"/>
          <p14:tracePt t="4686" x="10237788" y="2278063"/>
          <p14:tracePt t="4695" x="10110788" y="2278063"/>
          <p14:tracePt t="4702" x="9872663" y="2286000"/>
          <p14:tracePt t="4712" x="9490075" y="2286000"/>
          <p14:tracePt t="4719" x="8921750" y="2286000"/>
          <p14:tracePt t="4726" x="8318500" y="2286000"/>
          <p14:tracePt t="4734" x="7680325" y="2286000"/>
          <p14:tracePt t="4743" x="7026275" y="2286000"/>
          <p14:tracePt t="4750" x="6338888" y="2286000"/>
          <p14:tracePt t="4759" x="5616575" y="2286000"/>
          <p14:tracePt t="4767" x="4868863" y="2286000"/>
          <p14:tracePt t="4775" x="4205288" y="2328863"/>
          <p14:tracePt t="4782" x="3670300" y="2387600"/>
          <p14:tracePt t="4790" x="3219450" y="2473325"/>
          <p14:tracePt t="4799" x="2947988" y="2516188"/>
          <p14:tracePt t="4806" x="2752725" y="2549525"/>
          <p14:tracePt t="4816" x="2625725" y="2557463"/>
          <p14:tracePt t="4823" x="2540000" y="2582863"/>
          <p14:tracePt t="4830" x="2481263" y="2592388"/>
          <p14:tracePt t="4838" x="2455863" y="2592388"/>
          <p14:tracePt t="4847" x="2446338" y="2600325"/>
          <p14:tracePt t="4886" x="2438400" y="2600325"/>
          <p14:tracePt t="4903" x="2420938" y="2600325"/>
          <p14:tracePt t="4919" x="2413000" y="2600325"/>
          <p14:tracePt t="4959" x="2405063" y="2600325"/>
          <p14:tracePt t="4990" x="2395538" y="2608263"/>
          <p14:tracePt t="5222" x="2395538" y="2617788"/>
          <p14:tracePt t="5232" x="2413000" y="2617788"/>
          <p14:tracePt t="5240" x="2420938" y="2617788"/>
          <p14:tracePt t="5246" x="2481263" y="2617788"/>
          <p14:tracePt t="5254" x="2532063" y="2617788"/>
          <p14:tracePt t="5262" x="2590800" y="2617788"/>
          <p14:tracePt t="5270" x="2641600" y="2617788"/>
          <p14:tracePt t="5279" x="2693988" y="2617788"/>
          <p14:tracePt t="5286" x="2752725" y="2617788"/>
          <p14:tracePt t="5295" x="2770188" y="2617788"/>
          <p14:tracePt t="5302" x="2786063" y="2617788"/>
          <p14:tracePt t="5559" x="2795588" y="2600325"/>
          <p14:tracePt t="5566" x="2811463" y="2600325"/>
          <p14:tracePt t="5574" x="2846388" y="2600325"/>
          <p14:tracePt t="5591" x="2863850" y="2600325"/>
          <p14:tracePt t="5599" x="2871788" y="2600325"/>
          <p14:tracePt t="5607" x="2889250" y="2600325"/>
          <p14:tracePt t="5622" x="2914650" y="2600325"/>
          <p14:tracePt t="5630" x="2922588" y="2600325"/>
          <p14:tracePt t="5639" x="2947988" y="2600325"/>
          <p14:tracePt t="5647" x="2955925" y="2600325"/>
          <p14:tracePt t="5656" x="2965450" y="2600325"/>
          <p14:tracePt t="5664" x="2998788" y="2582863"/>
          <p14:tracePt t="5670" x="3008313" y="2582863"/>
          <p14:tracePt t="5678" x="3033713" y="2582863"/>
          <p14:tracePt t="5687" x="3074988" y="2582863"/>
          <p14:tracePt t="5695" x="3109913" y="2582863"/>
          <p14:tracePt t="5703" x="3143250" y="2582863"/>
          <p14:tracePt t="5719" x="3152775" y="2582863"/>
          <p14:tracePt t="5726" x="3160713" y="2582863"/>
          <p14:tracePt t="5766" x="3168650" y="2582863"/>
          <p14:tracePt t="5782" x="3178175" y="2582863"/>
          <p14:tracePt t="5791" x="3194050" y="2582863"/>
          <p14:tracePt t="5799" x="3219450" y="2582863"/>
          <p14:tracePt t="5806" x="3254375" y="2582863"/>
          <p14:tracePt t="5815" x="3297238" y="2582863"/>
          <p14:tracePt t="5823" x="3330575" y="2582863"/>
          <p14:tracePt t="5830" x="3373438" y="2582863"/>
          <p14:tracePt t="5838" x="3389313" y="2582863"/>
          <p14:tracePt t="5847" x="3424238" y="2582863"/>
          <p14:tracePt t="5855" x="3457575" y="2582863"/>
          <p14:tracePt t="5864" x="3467100" y="2582863"/>
          <p14:tracePt t="5879" x="3482975" y="2582863"/>
          <p14:tracePt t="5927" x="3492500" y="2582863"/>
          <p14:tracePt t="5942" x="3525838" y="2582863"/>
          <p14:tracePt t="5950" x="3551238" y="2582863"/>
          <p14:tracePt t="5959" x="3611563" y="2592388"/>
          <p14:tracePt t="5966" x="3687763" y="2592388"/>
          <p14:tracePt t="5975" x="3789363" y="2600325"/>
          <p14:tracePt t="5983" x="3900488" y="2625725"/>
          <p14:tracePt t="5990" x="4044950" y="2625725"/>
          <p14:tracePt t="5998" x="4179888" y="2625725"/>
          <p14:tracePt t="6007" x="4324350" y="2625725"/>
          <p14:tracePt t="6014" x="4460875" y="2625725"/>
          <p14:tracePt t="6022" x="4562475" y="2625725"/>
          <p14:tracePt t="6031" x="4646613" y="2625725"/>
          <p14:tracePt t="6038" x="4732338" y="2625725"/>
          <p14:tracePt t="6046" x="4791075" y="2625725"/>
          <p14:tracePt t="6054" x="4833938" y="2625725"/>
          <p14:tracePt t="6062" x="4876800" y="2625725"/>
          <p14:tracePt t="6070" x="4910138" y="2625725"/>
          <p14:tracePt t="6080" x="4927600" y="2625725"/>
          <p14:tracePt t="6087" x="4953000" y="2625725"/>
          <p14:tracePt t="6094" x="4970463" y="2625725"/>
          <p14:tracePt t="6102" x="4995863" y="2625725"/>
          <p14:tracePt t="6111" x="5021263" y="2625725"/>
          <p14:tracePt t="6119" x="5038725" y="2625725"/>
          <p14:tracePt t="6127" x="5064125" y="2625725"/>
          <p14:tracePt t="6135" x="5072063" y="2625725"/>
          <p14:tracePt t="6143" x="5080000" y="2625725"/>
          <p14:tracePt t="6150" x="5089525" y="2633663"/>
          <p14:tracePt t="6367" x="5097463" y="2633663"/>
          <p14:tracePt t="6392" x="5106988" y="2633663"/>
          <p14:tracePt t="6406" x="5122863" y="2633663"/>
          <p14:tracePt t="6414" x="5132388" y="2633663"/>
          <p14:tracePt t="6422" x="5140325" y="2633663"/>
          <p14:tracePt t="6503" x="5157788" y="2633663"/>
          <p14:tracePt t="6607" x="5165725" y="2633663"/>
          <p14:tracePt t="6615" x="5173663" y="2633663"/>
          <p14:tracePt t="6622" x="5191125" y="2633663"/>
          <p14:tracePt t="6630" x="5208588" y="2633663"/>
          <p14:tracePt t="6638" x="5249863" y="2633663"/>
          <p14:tracePt t="6647" x="5302250" y="2633663"/>
          <p14:tracePt t="6655" x="5368925" y="2633663"/>
          <p14:tracePt t="6663" x="5437188" y="2633663"/>
          <p14:tracePt t="6670" x="5497513" y="2633663"/>
          <p14:tracePt t="6678" x="5538788" y="2633663"/>
          <p14:tracePt t="6687" x="5624513" y="2633663"/>
          <p14:tracePt t="6695" x="5700713" y="2633663"/>
          <p14:tracePt t="6703" x="5786438" y="2633663"/>
          <p14:tracePt t="6711" x="5853113" y="2633663"/>
          <p14:tracePt t="6719" x="5938838" y="2633663"/>
          <p14:tracePt t="6726" x="5981700" y="2633663"/>
          <p14:tracePt t="6734" x="6032500" y="2633663"/>
          <p14:tracePt t="6743" x="6075363" y="2633663"/>
          <p14:tracePt t="6751" x="6116638" y="2633663"/>
          <p14:tracePt t="6759" x="6159500" y="2633663"/>
          <p14:tracePt t="6767" x="6202363" y="2633663"/>
          <p14:tracePt t="6774" x="6261100" y="2633663"/>
          <p14:tracePt t="6782" x="6321425" y="2633663"/>
          <p14:tracePt t="6790" x="6380163" y="2633663"/>
          <p14:tracePt t="6799" x="6430963" y="2633663"/>
          <p14:tracePt t="6806" x="6491288" y="2633663"/>
          <p14:tracePt t="6816" x="6534150" y="2633663"/>
          <p14:tracePt t="6823" x="6567488" y="2633663"/>
          <p14:tracePt t="6830" x="6592888" y="2633663"/>
          <p14:tracePt t="6838" x="6600825" y="2633663"/>
          <p14:tracePt t="6911" x="6610350" y="2633663"/>
          <p14:tracePt t="6920" x="6635750" y="2633663"/>
          <p14:tracePt t="6927" x="6661150" y="2643188"/>
          <p14:tracePt t="6934" x="6704013" y="2643188"/>
          <p14:tracePt t="6942" x="6745288" y="2651125"/>
          <p14:tracePt t="6951" x="6813550" y="2668588"/>
          <p14:tracePt t="6959" x="6864350" y="2668588"/>
          <p14:tracePt t="6967" x="6915150" y="2676525"/>
          <p14:tracePt t="6974" x="6958013" y="2676525"/>
          <p14:tracePt t="6982" x="7000875" y="2686050"/>
          <p14:tracePt t="6990" x="7059613" y="2686050"/>
          <p14:tracePt t="6998" x="7119938" y="2686050"/>
          <p14:tracePt t="7007" x="7162800" y="2701925"/>
          <p14:tracePt t="7014" x="7213600" y="2701925"/>
          <p14:tracePt t="7023" x="7256463" y="2701925"/>
          <p14:tracePt t="7031" x="7297738" y="2701925"/>
          <p14:tracePt t="7039" x="7332663" y="2701925"/>
          <p14:tracePt t="7046" x="7358063" y="2701925"/>
          <p14:tracePt t="7054" x="7383463" y="2701925"/>
          <p14:tracePt t="7062" x="7408863" y="2701925"/>
          <p14:tracePt t="7719" x="7416800" y="2701925"/>
          <p14:tracePt t="7726" x="7426325" y="2701925"/>
          <p14:tracePt t="8087" x="7434263" y="2719388"/>
          <p14:tracePt t="8103" x="7451725" y="2719388"/>
          <p14:tracePt t="8111" x="7477125" y="2727325"/>
          <p14:tracePt t="8119" x="7485063" y="2727325"/>
          <p14:tracePt t="8127" x="7527925" y="2736850"/>
          <p14:tracePt t="8136" x="7604125" y="2736850"/>
          <p14:tracePt t="8143" x="7662863" y="2736850"/>
          <p14:tracePt t="8150" x="7715250" y="2736850"/>
          <p14:tracePt t="8158" x="7799388" y="2736850"/>
          <p14:tracePt t="8166" x="7859713" y="2736850"/>
          <p14:tracePt t="8175" x="7918450" y="2736850"/>
          <p14:tracePt t="8183" x="7977188" y="2736850"/>
          <p14:tracePt t="8191" x="8037513" y="2736850"/>
          <p14:tracePt t="8198" x="8088313" y="2736850"/>
          <p14:tracePt t="8206" x="8113713" y="2736850"/>
          <p14:tracePt t="8214" x="8139113" y="2736850"/>
          <p14:tracePt t="8223" x="8164513" y="2736850"/>
          <p14:tracePt t="8230" x="8181975" y="2736850"/>
          <p14:tracePt t="8240" x="8189913" y="2736850"/>
          <p14:tracePt t="8246" x="8199438" y="2736850"/>
          <p14:tracePt t="8254" x="8215313" y="2736850"/>
          <p14:tracePt t="8262" x="8224838" y="2736850"/>
          <p14:tracePt t="8271" x="8232775" y="2736850"/>
          <p14:tracePt t="8279" x="8240713" y="2736850"/>
          <p14:tracePt t="8287" x="8250238" y="2736850"/>
          <p14:tracePt t="8295" x="8275638" y="2736850"/>
          <p14:tracePt t="8302" x="8308975" y="2736850"/>
          <p14:tracePt t="8310" x="8351838" y="2736850"/>
          <p14:tracePt t="8318" x="8394700" y="2736850"/>
          <p14:tracePt t="8327" x="8453438" y="2752725"/>
          <p14:tracePt t="8336" x="8513763" y="2752725"/>
          <p14:tracePt t="8344" x="8555038" y="2752725"/>
          <p14:tracePt t="8351" x="8615363" y="2752725"/>
          <p14:tracePt t="8358" x="8683625" y="2752725"/>
          <p14:tracePt t="8366" x="8742363" y="2752725"/>
          <p14:tracePt t="8375" x="8810625" y="2752725"/>
          <p14:tracePt t="8383" x="8886825" y="2752725"/>
          <p14:tracePt t="8391" x="8947150" y="2752725"/>
          <p14:tracePt t="8399" x="8997950" y="2752725"/>
          <p14:tracePt t="8406" x="9056688" y="2752725"/>
          <p14:tracePt t="8414" x="9117013" y="2752725"/>
          <p14:tracePt t="8422" x="9175750" y="2752725"/>
          <p14:tracePt t="8431" x="9218613" y="2752725"/>
          <p14:tracePt t="8439" x="9277350" y="2752725"/>
          <p14:tracePt t="8447" x="9320213" y="2752725"/>
          <p14:tracePt t="8455" x="9363075" y="2752725"/>
          <p14:tracePt t="8462" x="9421813" y="2752725"/>
          <p14:tracePt t="8470" x="9464675" y="2752725"/>
          <p14:tracePt t="8478" x="9507538" y="2752725"/>
          <p14:tracePt t="8487" x="9540875" y="2752725"/>
          <p14:tracePt t="8495" x="9575800" y="2752725"/>
          <p14:tracePt t="8504" x="9583738" y="2752725"/>
          <p14:tracePt t="8519" x="9591675" y="2752725"/>
          <p14:tracePt t="8527" x="9601200" y="2752725"/>
          <p14:tracePt t="8599" x="9609138" y="2752725"/>
          <p14:tracePt t="8615" x="9617075" y="2752725"/>
          <p14:tracePt t="8631" x="9634538" y="2752725"/>
          <p14:tracePt t="8639" x="9642475" y="2752725"/>
          <p14:tracePt t="8647" x="9652000" y="2752725"/>
          <p14:tracePt t="8656" x="9677400" y="2752725"/>
          <p14:tracePt t="8663" x="9685338" y="2752725"/>
          <p14:tracePt t="8767" x="9652000" y="2752725"/>
          <p14:tracePt t="8775" x="9575800" y="2752725"/>
          <p14:tracePt t="8782" x="9464675" y="2778125"/>
          <p14:tracePt t="8790" x="9302750" y="2787650"/>
          <p14:tracePt t="8798" x="9082088" y="2830513"/>
          <p14:tracePt t="8806" x="8785225" y="2846388"/>
          <p14:tracePt t="8815" x="8435975" y="2863850"/>
          <p14:tracePt t="8823" x="7893050" y="2863850"/>
          <p14:tracePt t="8830" x="7373938" y="2863850"/>
          <p14:tracePt t="8838" x="6856413" y="2863850"/>
          <p14:tracePt t="8847" x="6364288" y="2863850"/>
          <p14:tracePt t="8856" x="5930900" y="2863850"/>
          <p14:tracePt t="8864" x="5522913" y="2881313"/>
          <p14:tracePt t="8872" x="5132388" y="2940050"/>
          <p14:tracePt t="8879" x="4783138" y="2957513"/>
          <p14:tracePt t="8886" x="4486275" y="2974975"/>
          <p14:tracePt t="8895" x="4256088" y="2974975"/>
          <p14:tracePt t="8903" x="4035425" y="3000375"/>
          <p14:tracePt t="8910" x="3883025" y="3000375"/>
          <p14:tracePt t="8919" x="3771900" y="3000375"/>
          <p14:tracePt t="8926" x="3652838" y="3000375"/>
          <p14:tracePt t="8934" x="3543300" y="3000375"/>
          <p14:tracePt t="8942" x="3482975" y="3016250"/>
          <p14:tracePt t="8951" x="3424238" y="3016250"/>
          <p14:tracePt t="8959" x="3381375" y="3025775"/>
          <p14:tracePt t="8966" x="3348038" y="3025775"/>
          <p14:tracePt t="8976" x="3313113" y="3025775"/>
          <p14:tracePt t="8983" x="3305175" y="3033713"/>
          <p14:tracePt t="8990" x="3279775" y="3033713"/>
          <p14:tracePt t="8998" x="3254375" y="3041650"/>
          <p14:tracePt t="9015" x="3244850" y="3041650"/>
          <p14:tracePt t="9039" x="3236913" y="3051175"/>
          <p14:tracePt t="9214" x="3244850" y="3051175"/>
          <p14:tracePt t="9223" x="3262313" y="3051175"/>
          <p14:tracePt t="9231" x="3305175" y="3051175"/>
          <p14:tracePt t="9239" x="3363913" y="3051175"/>
          <p14:tracePt t="9246" x="3441700" y="3041650"/>
          <p14:tracePt t="9254" x="3533775" y="3041650"/>
          <p14:tracePt t="9263" x="3644900" y="3041650"/>
          <p14:tracePt t="9271" x="3771900" y="3041650"/>
          <p14:tracePt t="9279" x="3900488" y="3041650"/>
          <p14:tracePt t="9288" x="4044950" y="3025775"/>
          <p14:tracePt t="9295" x="4171950" y="3025775"/>
          <p14:tracePt t="9303" x="4306888" y="3016250"/>
          <p14:tracePt t="9310" x="4443413" y="2990850"/>
          <p14:tracePt t="9319" x="4554538" y="2990850"/>
          <p14:tracePt t="9327" x="4656138" y="2982913"/>
          <p14:tracePt t="9336" x="4740275" y="2982913"/>
          <p14:tracePt t="9343" x="4800600" y="2982913"/>
          <p14:tracePt t="9351" x="4843463" y="2982913"/>
          <p14:tracePt t="9358" x="4868863" y="2982913"/>
          <p14:tracePt t="9366" x="4902200" y="2982913"/>
          <p14:tracePt t="9375" x="4919663" y="2982913"/>
          <p14:tracePt t="9382" x="4927600" y="2982913"/>
          <p14:tracePt t="9392" x="4935538" y="2982913"/>
          <p14:tracePt t="9406" x="4945063" y="2982913"/>
          <p14:tracePt t="9431" x="4970463" y="2974975"/>
          <p14:tracePt t="9440" x="4978400" y="2974975"/>
          <p14:tracePt t="9463" x="4995863" y="2974975"/>
          <p14:tracePt t="9527" x="5003800" y="2974975"/>
          <p14:tracePt t="9559" x="5013325" y="2974975"/>
          <p14:tracePt t="9575" x="5029200" y="2974975"/>
          <p14:tracePt t="9582" x="5038725" y="2982913"/>
          <p14:tracePt t="9607" x="5038725" y="2990850"/>
          <p14:tracePt t="10038" x="5046663" y="2990850"/>
          <p14:tracePt t="10054" x="5054600" y="2990850"/>
          <p14:tracePt t="10063" x="5064125" y="2990850"/>
          <p14:tracePt t="10079" x="5072063" y="2990850"/>
          <p14:tracePt t="10111" x="5080000" y="2990850"/>
          <p14:tracePt t="10175" x="5080000" y="2982913"/>
          <p14:tracePt t="10184" x="5064125" y="2982913"/>
          <p14:tracePt t="10191" x="5029200" y="2982913"/>
          <p14:tracePt t="10199" x="4987925" y="2982913"/>
          <p14:tracePt t="10206" x="4935538" y="2982913"/>
          <p14:tracePt t="10215" x="4851400" y="2982913"/>
          <p14:tracePt t="10223" x="4732338" y="2982913"/>
          <p14:tracePt t="10232" x="4595813" y="2982913"/>
          <p14:tracePt t="10239" x="4425950" y="2982913"/>
          <p14:tracePt t="10246" x="4248150" y="2982913"/>
          <p14:tracePt t="10254" x="4017963" y="2982913"/>
          <p14:tracePt t="10262" x="3814763" y="2982913"/>
          <p14:tracePt t="10270" x="3652838" y="2982913"/>
          <p14:tracePt t="10279" x="3500438" y="2982913"/>
          <p14:tracePt t="10286" x="3348038" y="2982913"/>
          <p14:tracePt t="10295" x="3219450" y="2982913"/>
          <p14:tracePt t="10302" x="3092450" y="3000375"/>
          <p14:tracePt t="10310" x="2990850" y="3016250"/>
          <p14:tracePt t="10319" x="2914650" y="3051175"/>
          <p14:tracePt t="10327" x="2811463" y="3101975"/>
          <p14:tracePt t="10336" x="2760663" y="3119438"/>
          <p14:tracePt t="10344" x="2701925" y="3152775"/>
          <p14:tracePt t="10351" x="2625725" y="3170238"/>
          <p14:tracePt t="10358" x="2565400" y="3211513"/>
          <p14:tracePt t="10366" x="2514600" y="3221038"/>
          <p14:tracePt t="10375" x="2455863" y="3254375"/>
          <p14:tracePt t="10383" x="2395538" y="3263900"/>
          <p14:tracePt t="10392" x="2362200" y="3271838"/>
          <p14:tracePt t="10399" x="2327275" y="3297238"/>
          <p14:tracePt t="10406" x="2276475" y="3322638"/>
          <p14:tracePt t="10414" x="2251075" y="3340100"/>
          <p14:tracePt t="10423" x="2225675" y="3355975"/>
          <p14:tracePt t="10431" x="2217738" y="3373438"/>
          <p14:tracePt t="10440" x="2200275" y="3398838"/>
          <p14:tracePt t="10448" x="2192338" y="3433763"/>
          <p14:tracePt t="10455" x="2182813" y="3467100"/>
          <p14:tracePt t="10462" x="2174875" y="3509963"/>
          <p14:tracePt t="10470" x="2174875" y="3527425"/>
          <p14:tracePt t="10478" x="2174875" y="3552825"/>
          <p14:tracePt t="10487" x="2166938" y="3594100"/>
          <p14:tracePt t="10496" x="2157413" y="3603625"/>
          <p14:tracePt t="10503" x="2157413" y="3629025"/>
          <p14:tracePt t="10511" x="2157413" y="3636963"/>
          <p14:tracePt t="10526" x="2157413" y="3654425"/>
          <p14:tracePt t="10550" x="2157413" y="3662363"/>
          <p14:tracePt t="10670" x="2174875" y="3662363"/>
          <p14:tracePt t="10703" x="2182813" y="3662363"/>
          <p14:tracePt t="10712" x="2182813" y="3671888"/>
          <p14:tracePt t="10727" x="2192338" y="3671888"/>
          <p14:tracePt t="10734" x="2200275" y="3671888"/>
          <p14:tracePt t="10759" x="2208213" y="3671888"/>
          <p14:tracePt t="10782" x="2217738" y="3671888"/>
          <p14:tracePt t="10799" x="2225675" y="3671888"/>
          <p14:tracePt t="10807" x="2235200" y="3671888"/>
          <p14:tracePt t="10816" x="2251075" y="3671888"/>
          <p14:tracePt t="10822" x="2276475" y="3671888"/>
          <p14:tracePt t="10830" x="2311400" y="3671888"/>
          <p14:tracePt t="10838" x="2336800" y="3662363"/>
          <p14:tracePt t="10846" x="2405063" y="3662363"/>
          <p14:tracePt t="10855" x="2420938" y="3654425"/>
          <p14:tracePt t="10862" x="2489200" y="3654425"/>
          <p14:tracePt t="10872" x="2549525" y="3646488"/>
          <p14:tracePt t="10878" x="2590800" y="3646488"/>
          <p14:tracePt t="10886" x="2641600" y="3636963"/>
          <p14:tracePt t="10894" x="2676525" y="3619500"/>
          <p14:tracePt t="10903" x="2701925" y="3611563"/>
          <p14:tracePt t="10911" x="2727325" y="3603625"/>
          <p14:tracePt t="10920" x="2778125" y="3594100"/>
          <p14:tracePt t="10927" x="2820988" y="3578225"/>
          <p14:tracePt t="10934" x="2897188" y="3560763"/>
          <p14:tracePt t="10942" x="2973388" y="3552825"/>
          <p14:tracePt t="10951" x="3059113" y="3543300"/>
          <p14:tracePt t="10959" x="3135313" y="3517900"/>
          <p14:tracePt t="10966" x="3203575" y="3509963"/>
          <p14:tracePt t="10976" x="3244850" y="3509963"/>
          <p14:tracePt t="10983" x="3297238" y="3502025"/>
          <p14:tracePt t="10990" x="3330575" y="3502025"/>
          <p14:tracePt t="10999" x="3355975" y="3492500"/>
          <p14:tracePt t="11016" x="3363913" y="3492500"/>
          <p14:tracePt t="11024" x="3389313" y="3492500"/>
          <p14:tracePt t="11046" x="3406775" y="3492500"/>
          <p14:tracePt t="11054" x="3414713" y="3492500"/>
          <p14:tracePt t="11063" x="3432175" y="3492500"/>
          <p14:tracePt t="11071" x="3441700" y="3492500"/>
          <p14:tracePt t="11080" x="3457575" y="3492500"/>
          <p14:tracePt t="11087" x="3475038" y="3492500"/>
          <p14:tracePt t="11094" x="3482975" y="3492500"/>
          <p14:tracePt t="11102" x="3500438" y="3509963"/>
          <p14:tracePt t="11119" x="3508375" y="3509963"/>
          <p14:tracePt t="11127" x="3525838" y="3517900"/>
          <p14:tracePt t="11143" x="3533775" y="3517900"/>
          <p14:tracePt t="11150" x="3551238" y="3527425"/>
          <p14:tracePt t="11158" x="3568700" y="3543300"/>
          <p14:tracePt t="11167" x="3602038" y="3552825"/>
          <p14:tracePt t="11174" x="3627438" y="3560763"/>
          <p14:tracePt t="11184" x="3678238" y="3568700"/>
          <p14:tracePt t="11191" x="3713163" y="3578225"/>
          <p14:tracePt t="11199" x="3763963" y="3594100"/>
          <p14:tracePt t="11206" x="3797300" y="3594100"/>
          <p14:tracePt t="11215" x="3822700" y="3594100"/>
          <p14:tracePt t="11223" x="3848100" y="3603625"/>
          <p14:tracePt t="11232" x="3857625" y="3603625"/>
          <p14:tracePt t="11319" x="3865563" y="3603625"/>
          <p14:tracePt t="11344" x="3883025" y="3603625"/>
          <p14:tracePt t="11359" x="3890963" y="3603625"/>
          <p14:tracePt t="11400" x="3908425" y="3603625"/>
          <p14:tracePt t="11406" x="3925888" y="3603625"/>
          <p14:tracePt t="11414" x="3959225" y="3603625"/>
          <p14:tracePt t="11423" x="4002088" y="3603625"/>
          <p14:tracePt t="11431" x="4078288" y="3603625"/>
          <p14:tracePt t="11439" x="4162425" y="3603625"/>
          <p14:tracePt t="11448" x="4273550" y="3586163"/>
          <p14:tracePt t="11455" x="4375150" y="3586163"/>
          <p14:tracePt t="11462" x="4468813" y="3586163"/>
          <p14:tracePt t="11470" x="4554538" y="3586163"/>
          <p14:tracePt t="11479" x="4656138" y="3586163"/>
          <p14:tracePt t="11486" x="4757738" y="3578225"/>
          <p14:tracePt t="11496" x="4833938" y="3568700"/>
          <p14:tracePt t="11503" x="4919663" y="3552825"/>
          <p14:tracePt t="11511" x="4962525" y="3552825"/>
          <p14:tracePt t="11518" x="5021263" y="3535363"/>
          <p14:tracePt t="11527" x="5080000" y="3527425"/>
          <p14:tracePt t="11535" x="5122863" y="3527425"/>
          <p14:tracePt t="11543" x="5183188" y="3517900"/>
          <p14:tracePt t="11551" x="5259388" y="3517900"/>
          <p14:tracePt t="11559" x="5353050" y="3517900"/>
          <p14:tracePt t="11566" x="5429250" y="3517900"/>
          <p14:tracePt t="11574" x="5497513" y="3517900"/>
          <p14:tracePt t="11582" x="5573713" y="3517900"/>
          <p14:tracePt t="11591" x="5624513" y="3517900"/>
          <p14:tracePt t="11598" x="5667375" y="3517900"/>
          <p14:tracePt t="11607" x="5700713" y="3517900"/>
          <p14:tracePt t="11614" x="5726113" y="3517900"/>
          <p14:tracePt t="11631" x="5735638" y="3517900"/>
          <p14:tracePt t="11966" x="5751513" y="3517900"/>
          <p14:tracePt t="11976" x="5776913" y="3517900"/>
          <p14:tracePt t="11983" x="5794375" y="3517900"/>
          <p14:tracePt t="11990" x="5837238" y="3517900"/>
          <p14:tracePt t="11999" x="5913438" y="3517900"/>
          <p14:tracePt t="12007" x="5981700" y="3517900"/>
          <p14:tracePt t="12016" x="6075363" y="3527425"/>
          <p14:tracePt t="12023" x="6159500" y="3527425"/>
          <p14:tracePt t="12031" x="6253163" y="3543300"/>
          <p14:tracePt t="12038" x="6354763" y="3543300"/>
          <p14:tracePt t="12046" x="6456363" y="3543300"/>
          <p14:tracePt t="12054" x="6542088" y="3543300"/>
          <p14:tracePt t="12064" x="6626225" y="3543300"/>
          <p14:tracePt t="12071" x="6686550" y="3543300"/>
          <p14:tracePt t="12080" x="6729413" y="3543300"/>
          <p14:tracePt t="12087" x="6788150" y="3543300"/>
          <p14:tracePt t="12094" x="6813550" y="3543300"/>
          <p14:tracePt t="12102" x="6856413" y="3543300"/>
          <p14:tracePt t="12110" x="6899275" y="3543300"/>
          <p14:tracePt t="12119" x="6932613" y="3543300"/>
          <p14:tracePt t="12127" x="6983413" y="3543300"/>
          <p14:tracePt t="12135" x="7018338" y="3543300"/>
          <p14:tracePt t="12142" x="7051675" y="3543300"/>
          <p14:tracePt t="12150" x="7077075" y="3543300"/>
          <p14:tracePt t="12158" x="7094538" y="3543300"/>
          <p14:tracePt t="12166" x="7127875" y="3543300"/>
          <p14:tracePt t="12174" x="7137400" y="3543300"/>
          <p14:tracePt t="12183" x="7145338" y="3543300"/>
          <p14:tracePt t="12190" x="7162800" y="3543300"/>
          <p14:tracePt t="12199" x="7170738" y="3543300"/>
          <p14:tracePt t="12215" x="7178675" y="3543300"/>
          <p14:tracePt t="12222" x="7196138" y="3552825"/>
          <p14:tracePt t="12232" x="7204075" y="3552825"/>
          <p14:tracePt t="13584" x="7213600" y="3552825"/>
          <p14:tracePt t="13591" x="7264400" y="3568700"/>
          <p14:tracePt t="13599" x="7348538" y="3568700"/>
          <p14:tracePt t="13607" x="7459663" y="3578225"/>
          <p14:tracePt t="13615" x="7586663" y="3578225"/>
          <p14:tracePt t="13622" x="7756525" y="3578225"/>
          <p14:tracePt t="13630" x="7961313" y="3578225"/>
          <p14:tracePt t="13639" x="8164513" y="3578225"/>
          <p14:tracePt t="13646" x="8394700" y="3578225"/>
          <p14:tracePt t="13655" x="8572500" y="3578225"/>
          <p14:tracePt t="13663" x="8724900" y="3578225"/>
          <p14:tracePt t="13670" x="8843963" y="3578225"/>
          <p14:tracePt t="13678" x="8929688" y="3568700"/>
          <p14:tracePt t="13686" x="9005888" y="3560763"/>
          <p14:tracePt t="13695" x="9023350" y="3560763"/>
          <p14:tracePt t="13702" x="9048750" y="3552825"/>
          <p14:tracePt t="13774" x="9013825" y="3552825"/>
          <p14:tracePt t="13782" x="8963025" y="3552825"/>
          <p14:tracePt t="13790" x="8878888" y="3568700"/>
          <p14:tracePt t="13799" x="8777288" y="3594100"/>
          <p14:tracePt t="13806" x="8615363" y="3619500"/>
          <p14:tracePt t="13816" x="8428038" y="3646488"/>
          <p14:tracePt t="13823" x="8181975" y="3679825"/>
          <p14:tracePt t="13830" x="7799388" y="3713163"/>
          <p14:tracePt t="13839" x="7332663" y="3730625"/>
          <p14:tracePt t="13847" x="6813550" y="3730625"/>
          <p14:tracePt t="13855" x="6210300" y="3730625"/>
          <p14:tracePt t="13864" x="5581650" y="3730625"/>
          <p14:tracePt t="13872" x="4970463" y="3756025"/>
          <p14:tracePt t="13879" x="4425950" y="3756025"/>
          <p14:tracePt t="13886" x="3822700" y="3756025"/>
          <p14:tracePt t="13895" x="3305175" y="3756025"/>
          <p14:tracePt t="13903" x="2930525" y="3756025"/>
          <p14:tracePt t="13911" x="2608263" y="3756025"/>
          <p14:tracePt t="13920" x="2455863" y="3756025"/>
          <p14:tracePt t="13927" x="2327275" y="3763963"/>
          <p14:tracePt t="13934" x="2225675" y="3790950"/>
          <p14:tracePt t="13942" x="2166938" y="3798888"/>
          <p14:tracePt t="13950" x="2124075" y="3806825"/>
          <p14:tracePt t="13959" x="2098675" y="3816350"/>
          <p14:tracePt t="13967" x="2073275" y="3832225"/>
          <p14:tracePt t="13982" x="2047875" y="3832225"/>
          <p14:tracePt t="13990" x="2012950" y="3849688"/>
          <p14:tracePt t="14007" x="1997075" y="3867150"/>
          <p14:tracePt t="14015" x="1971675" y="3875088"/>
          <p14:tracePt t="14023" x="1962150" y="3883025"/>
          <p14:tracePt t="14031" x="1954213" y="3883025"/>
          <p14:tracePt t="14038" x="1946275" y="3883025"/>
          <p14:tracePt t="14136" x="1936750" y="3892550"/>
          <p14:tracePt t="14287" x="1936750" y="3900488"/>
          <p14:tracePt t="14295" x="1928813" y="3908425"/>
          <p14:tracePt t="14647" x="1911350" y="3908425"/>
          <p14:tracePt t="14656" x="1885950" y="3900488"/>
          <p14:tracePt t="14663" x="1878013" y="3900488"/>
          <p14:tracePt t="14678" x="1868488" y="3900488"/>
          <p14:tracePt t="14686" x="1868488" y="3892550"/>
          <p14:tracePt t="14711" x="1852613" y="3892550"/>
          <p14:tracePt t="14838" x="1852613" y="3900488"/>
          <p14:tracePt t="14846" x="1852613" y="3935413"/>
          <p14:tracePt t="14854" x="1852613" y="3960813"/>
          <p14:tracePt t="14863" x="1860550" y="3986213"/>
          <p14:tracePt t="14871" x="1868488" y="4019550"/>
          <p14:tracePt t="14879" x="1885950" y="4044950"/>
          <p14:tracePt t="14886" x="1885950" y="4062413"/>
          <p14:tracePt t="14895" x="1903413" y="4113213"/>
          <p14:tracePt t="14903" x="1920875" y="4146550"/>
          <p14:tracePt t="14911" x="1936750" y="4181475"/>
          <p14:tracePt t="14919" x="1971675" y="4240213"/>
          <p14:tracePt t="14926" x="2012950" y="4291013"/>
          <p14:tracePt t="14935" x="2090738" y="4351338"/>
          <p14:tracePt t="14942" x="2182813" y="4394200"/>
          <p14:tracePt t="14951" x="2268538" y="4419600"/>
          <p14:tracePt t="14959" x="2379663" y="4419600"/>
          <p14:tracePt t="14967" x="2524125" y="4427538"/>
          <p14:tracePt t="14975" x="2659063" y="4427538"/>
          <p14:tracePt t="14982" x="2786063" y="4427538"/>
          <p14:tracePt t="14990" x="2930525" y="4402138"/>
          <p14:tracePt t="14998" x="3049588" y="4368800"/>
          <p14:tracePt t="15006" x="3168650" y="4316413"/>
          <p14:tracePt t="15015" x="3228975" y="4265613"/>
          <p14:tracePt t="15023" x="3297238" y="4214813"/>
          <p14:tracePt t="15031" x="3313113" y="4171950"/>
          <p14:tracePt t="15038" x="3313113" y="4146550"/>
          <p14:tracePt t="15046" x="3313113" y="4113213"/>
          <p14:tracePt t="15054" x="3313113" y="4087813"/>
          <p14:tracePt t="15063" x="3313113" y="4070350"/>
          <p14:tracePt t="15070" x="3279775" y="4019550"/>
          <p14:tracePt t="15080" x="3254375" y="4002088"/>
          <p14:tracePt t="15086" x="3219450" y="3976688"/>
          <p14:tracePt t="15094" x="3194050" y="3968750"/>
          <p14:tracePt t="15102" x="3160713" y="3960813"/>
          <p14:tracePt t="15111" x="3117850" y="3951288"/>
          <p14:tracePt t="15119" x="3074988" y="3951288"/>
          <p14:tracePt t="15126" x="2998788" y="3951288"/>
          <p14:tracePt t="15135" x="2930525" y="3951288"/>
          <p14:tracePt t="15143" x="2871788" y="3951288"/>
          <p14:tracePt t="15150" x="2786063" y="3951288"/>
          <p14:tracePt t="15159" x="2709863" y="3986213"/>
          <p14:tracePt t="15167" x="2625725" y="4011613"/>
          <p14:tracePt t="15174" x="2532063" y="4044950"/>
          <p14:tracePt t="15184" x="2413000" y="4087813"/>
          <p14:tracePt t="15191" x="2336800" y="4121150"/>
          <p14:tracePt t="15198" x="2276475" y="4164013"/>
          <p14:tracePt t="15206" x="2208213" y="4224338"/>
          <p14:tracePt t="15214" x="2182813" y="4240213"/>
          <p14:tracePt t="15223" x="2157413" y="4265613"/>
          <p14:tracePt t="15231" x="2149475" y="4291013"/>
          <p14:tracePt t="15240" x="2149475" y="4316413"/>
          <p14:tracePt t="15246" x="2149475" y="4333875"/>
          <p14:tracePt t="15254" x="2149475" y="4359275"/>
          <p14:tracePt t="15262" x="2157413" y="4376738"/>
          <p14:tracePt t="15271" x="2192338" y="4394200"/>
          <p14:tracePt t="15279" x="2225675" y="4402138"/>
          <p14:tracePt t="15287" x="2260600" y="4410075"/>
          <p14:tracePt t="15295" x="2301875" y="4410075"/>
          <p14:tracePt t="15302" x="2362200" y="4419600"/>
          <p14:tracePt t="15310" x="2405063" y="4419600"/>
          <p14:tracePt t="15319" x="2446338" y="4419600"/>
          <p14:tracePt t="15327" x="2497138" y="4419600"/>
          <p14:tracePt t="15335" x="2549525" y="4419600"/>
          <p14:tracePt t="15343" x="2625725" y="4419600"/>
          <p14:tracePt t="15351" x="2684463" y="4419600"/>
          <p14:tracePt t="15358" x="2770188" y="4419600"/>
          <p14:tracePt t="15366" x="2838450" y="4419600"/>
          <p14:tracePt t="15375" x="2922588" y="4419600"/>
          <p14:tracePt t="15382" x="2990850" y="4419600"/>
          <p14:tracePt t="15391" x="3049588" y="4419600"/>
          <p14:tracePt t="15399" x="3084513" y="4419600"/>
          <p14:tracePt t="15406" x="3117850" y="4419600"/>
          <p14:tracePt t="15423" x="3127375" y="4419600"/>
          <p14:tracePt t="15559" x="3143250" y="4419600"/>
          <p14:tracePt t="15743" x="3160713" y="4419600"/>
          <p14:tracePt t="15751" x="3211513" y="4419600"/>
          <p14:tracePt t="15758" x="3297238" y="4419600"/>
          <p14:tracePt t="15767" x="3414713" y="4419600"/>
          <p14:tracePt t="15774" x="3551238" y="4419600"/>
          <p14:tracePt t="15782" x="3703638" y="4419600"/>
          <p14:tracePt t="15791" x="3916363" y="4419600"/>
          <p14:tracePt t="15799" x="4205288" y="4419600"/>
          <p14:tracePt t="15807" x="4503738" y="4419600"/>
          <p14:tracePt t="15816" x="4791075" y="4419600"/>
          <p14:tracePt t="15822" x="5021263" y="4419600"/>
          <p14:tracePt t="15830" x="5224463" y="4419600"/>
          <p14:tracePt t="15838" x="5378450" y="4419600"/>
          <p14:tracePt t="15847" x="5487988" y="4419600"/>
          <p14:tracePt t="15854" x="5565775" y="4419600"/>
          <p14:tracePt t="15863" x="5624513" y="4410075"/>
          <p14:tracePt t="15871" x="5641975" y="4410075"/>
          <p14:tracePt t="15886" x="5649913" y="4402138"/>
          <p14:tracePt t="16462" x="5657850" y="4402138"/>
          <p14:tracePt t="16470" x="5683250" y="4402138"/>
          <p14:tracePt t="16479" x="5761038" y="4402138"/>
          <p14:tracePt t="16487" x="5845175" y="4402138"/>
          <p14:tracePt t="16495" x="5972175" y="4402138"/>
          <p14:tracePt t="16504" x="6116638" y="4427538"/>
          <p14:tracePt t="16510" x="6321425" y="4452938"/>
          <p14:tracePt t="16518" x="6499225" y="4470400"/>
          <p14:tracePt t="16526" x="6737350" y="4470400"/>
          <p14:tracePt t="16535" x="6889750" y="4470400"/>
          <p14:tracePt t="16543" x="7026275" y="4470400"/>
          <p14:tracePt t="16552" x="7112000" y="4470400"/>
          <p14:tracePt t="16559" x="7170738" y="4470400"/>
          <p14:tracePt t="16566" x="7178675" y="4470400"/>
          <p14:tracePt t="17126" x="7204075" y="4470400"/>
          <p14:tracePt t="17136" x="7272338" y="4470400"/>
          <p14:tracePt t="17142" x="7383463" y="4470400"/>
          <p14:tracePt t="17150" x="7510463" y="4470400"/>
          <p14:tracePt t="17158" x="7662863" y="4470400"/>
          <p14:tracePt t="17166" x="7816850" y="4470400"/>
          <p14:tracePt t="17175" x="7969250" y="4470400"/>
          <p14:tracePt t="17183" x="8131175" y="4460875"/>
          <p14:tracePt t="17191" x="8266113" y="4460875"/>
          <p14:tracePt t="17198" x="8410575" y="4460875"/>
          <p14:tracePt t="17206" x="8539163" y="4460875"/>
          <p14:tracePt t="17215" x="8605838" y="4460875"/>
          <p14:tracePt t="17223" x="8666163" y="4460875"/>
          <p14:tracePt t="17232" x="8674100" y="4460875"/>
          <p14:tracePt t="17240" x="8683625" y="4460875"/>
          <p14:tracePt t="17463" x="8691563" y="4470400"/>
          <p14:tracePt t="17470" x="8734425" y="4478338"/>
          <p14:tracePt t="17479" x="8802688" y="4478338"/>
          <p14:tracePt t="17487" x="8861425" y="4478338"/>
          <p14:tracePt t="17496" x="8937625" y="4478338"/>
          <p14:tracePt t="17504" x="9048750" y="4478338"/>
          <p14:tracePt t="17511" x="9158288" y="4478338"/>
          <p14:tracePt t="17518" x="9286875" y="4478338"/>
          <p14:tracePt t="17526" x="9396413" y="4478338"/>
          <p14:tracePt t="17535" x="9515475" y="4478338"/>
          <p14:tracePt t="17543" x="9609138" y="4478338"/>
          <p14:tracePt t="17552" x="9694863" y="4478338"/>
          <p14:tracePt t="17559" x="9771063" y="4478338"/>
          <p14:tracePt t="17566" x="9812338" y="4478338"/>
          <p14:tracePt t="17574" x="9847263" y="4470400"/>
          <p14:tracePt t="17583" x="9872663" y="4470400"/>
          <p14:tracePt t="17590" x="9880600" y="4470400"/>
          <p14:tracePt t="17599" x="9890125" y="4470400"/>
          <p14:tracePt t="17608" x="9906000" y="4470400"/>
          <p14:tracePt t="17623" x="9915525" y="4470400"/>
          <p14:tracePt t="17639" x="9923463" y="4470400"/>
          <p14:tracePt t="17671" x="9931400" y="4470400"/>
          <p14:tracePt t="17678" x="9940925" y="4470400"/>
          <p14:tracePt t="17687" x="9966325" y="4470400"/>
          <p14:tracePt t="17695" x="9991725" y="4470400"/>
          <p14:tracePt t="17704" x="10034588" y="4470400"/>
          <p14:tracePt t="17711" x="10067925" y="4470400"/>
          <p14:tracePt t="17719" x="10118725" y="4470400"/>
          <p14:tracePt t="17726" x="10161588" y="4470400"/>
          <p14:tracePt t="17735" x="10237788" y="4470400"/>
          <p14:tracePt t="17742" x="10288588" y="4470400"/>
          <p14:tracePt t="17751" x="10339388" y="4470400"/>
          <p14:tracePt t="17759" x="10364788" y="4470400"/>
          <p14:tracePt t="17767" x="10382250" y="4470400"/>
          <p14:tracePt t="17774" x="10390188" y="4470400"/>
          <p14:tracePt t="18462" x="10382250" y="4470400"/>
          <p14:tracePt t="18470" x="10298113" y="4478338"/>
          <p14:tracePt t="18478" x="10161588" y="4513263"/>
          <p14:tracePt t="18487" x="9983788" y="4554538"/>
          <p14:tracePt t="18494" x="9694863" y="4640263"/>
          <p14:tracePt t="18503" x="9353550" y="4708525"/>
          <p14:tracePt t="18510" x="9064625" y="4775200"/>
          <p14:tracePt t="18518" x="8666163" y="4868863"/>
          <p14:tracePt t="18527" x="8189913" y="4972050"/>
          <p14:tracePt t="18535" x="7680325" y="5056188"/>
          <p14:tracePt t="18543" x="7188200" y="5073650"/>
          <p14:tracePt t="18551" x="6653213" y="5157788"/>
          <p14:tracePt t="18559" x="6159500" y="5192713"/>
          <p14:tracePt t="18566" x="5735638" y="5268913"/>
          <p14:tracePt t="18574" x="5403850" y="5311775"/>
          <p14:tracePt t="18583" x="5122863" y="5353050"/>
          <p14:tracePt t="18591" x="4935538" y="5387975"/>
          <p14:tracePt t="18599" x="4714875" y="5430838"/>
          <p14:tracePt t="18607" x="4579938" y="5438775"/>
          <p14:tracePt t="18615" x="4468813" y="5456238"/>
          <p14:tracePt t="18622" x="4349750" y="5472113"/>
          <p14:tracePt t="18630" x="4256088" y="5497513"/>
          <p14:tracePt t="18639" x="4179888" y="5507038"/>
          <p14:tracePt t="18647" x="4103688" y="5532438"/>
          <p14:tracePt t="18656" x="4044950" y="5532438"/>
          <p14:tracePt t="18663" x="3976688" y="5532438"/>
          <p14:tracePt t="18670" x="3865563" y="5532438"/>
          <p14:tracePt t="18678" x="3713163" y="5532438"/>
          <p14:tracePt t="18686" x="3517900" y="5532438"/>
          <p14:tracePt t="18695" x="3338513" y="5532438"/>
          <p14:tracePt t="18703" x="3168650" y="5532438"/>
          <p14:tracePt t="18711" x="3024188" y="5532438"/>
          <p14:tracePt t="18719" x="2965450" y="5532438"/>
          <p14:tracePt t="18911" x="2947988" y="5524500"/>
          <p14:tracePt t="18920" x="2930525" y="5524500"/>
          <p14:tracePt t="18934" x="2905125" y="5514975"/>
          <p14:tracePt t="18942" x="2889250" y="5507038"/>
          <p14:tracePt t="18950" x="2879725" y="5489575"/>
          <p14:tracePt t="18959" x="2871788" y="5481638"/>
          <p14:tracePt t="18967" x="2871788" y="5464175"/>
          <p14:tracePt t="18976" x="2871788" y="5438775"/>
          <p14:tracePt t="18983" x="2871788" y="5413375"/>
          <p14:tracePt t="18990" x="2854325" y="5380038"/>
          <p14:tracePt t="18998" x="2846388" y="5362575"/>
          <p14:tracePt t="19007" x="2811463" y="5302250"/>
          <p14:tracePt t="19015" x="2778125" y="5260975"/>
          <p14:tracePt t="19024" x="2760663" y="5218113"/>
          <p14:tracePt t="19031" x="2735263" y="5175250"/>
          <p14:tracePt t="19038" x="2719388" y="5141913"/>
          <p14:tracePt t="19046" x="2684463" y="5091113"/>
          <p14:tracePt t="19054" x="2659063" y="5056188"/>
          <p14:tracePt t="19063" x="2651125" y="5048250"/>
          <p14:tracePt t="19080" x="2641600" y="5030788"/>
          <p14:tracePt t="19527" x="2651125" y="5022850"/>
          <p14:tracePt t="19534" x="2744788" y="5022850"/>
          <p14:tracePt t="19543" x="2854325" y="5022850"/>
          <p14:tracePt t="19552" x="3008313" y="5022850"/>
          <p14:tracePt t="19558" x="3152775" y="5022850"/>
          <p14:tracePt t="19566" x="3322638" y="5022850"/>
          <p14:tracePt t="19574" x="3467100" y="5022850"/>
          <p14:tracePt t="19583" x="3619500" y="5022850"/>
          <p14:tracePt t="19591" x="3729038" y="5022850"/>
          <p14:tracePt t="19600" x="3832225" y="5022850"/>
          <p14:tracePt t="19606" x="3848100" y="5022850"/>
          <p14:tracePt t="19615" x="3865563" y="5022850"/>
          <p14:tracePt t="19799" x="3890963" y="5022850"/>
          <p14:tracePt t="19806" x="3951288" y="5022850"/>
          <p14:tracePt t="19815" x="4027488" y="5022850"/>
          <p14:tracePt t="19823" x="4137025" y="5030788"/>
          <p14:tracePt t="19830" x="4240213" y="5038725"/>
          <p14:tracePt t="19838" x="4349750" y="5038725"/>
          <p14:tracePt t="19847" x="4468813" y="5038725"/>
          <p14:tracePt t="19856" x="4595813" y="5038725"/>
          <p14:tracePt t="19864" x="4689475" y="5038725"/>
          <p14:tracePt t="19872" x="4765675" y="5038725"/>
          <p14:tracePt t="19879" x="4851400" y="5038725"/>
          <p14:tracePt t="19886" x="4902200" y="5038725"/>
          <p14:tracePt t="19894" x="4935538" y="5038725"/>
          <p14:tracePt t="19903" x="4978400" y="5038725"/>
          <p14:tracePt t="19911" x="5013325" y="5038725"/>
          <p14:tracePt t="19919" x="5038725" y="5038725"/>
          <p14:tracePt t="19927" x="5046663" y="5038725"/>
          <p14:tracePt t="19934" x="5054600" y="5038725"/>
          <p14:tracePt t="20319" x="5064125" y="5038725"/>
          <p14:tracePt t="20326" x="5089525" y="5038725"/>
          <p14:tracePt t="20334" x="5132388" y="5038725"/>
          <p14:tracePt t="20344" x="5173663" y="5038725"/>
          <p14:tracePt t="20351" x="5183188" y="5038725"/>
          <p14:tracePt t="20358" x="5199063" y="5030788"/>
          <p14:tracePt t="20622" x="5216525" y="5022850"/>
          <p14:tracePt t="20630" x="5241925" y="5022850"/>
          <p14:tracePt t="20639" x="5249863" y="5022850"/>
          <p14:tracePt t="20647" x="5259388" y="5022850"/>
          <p14:tracePt t="20655" x="5292725" y="5022850"/>
          <p14:tracePt t="20663" x="5327650" y="5022850"/>
          <p14:tracePt t="20670" x="5378450" y="5022850"/>
          <p14:tracePt t="20678" x="5437188" y="5022850"/>
          <p14:tracePt t="20686" x="5530850" y="5022850"/>
          <p14:tracePt t="20695" x="5624513" y="5022850"/>
          <p14:tracePt t="20703" x="5708650" y="5022850"/>
          <p14:tracePt t="20711" x="5802313" y="5022850"/>
          <p14:tracePt t="20718" x="5888038" y="5022850"/>
          <p14:tracePt t="20726" x="5930900" y="5022850"/>
          <p14:tracePt t="20734" x="5981700" y="5013325"/>
          <p14:tracePt t="20743" x="6024563" y="5013325"/>
          <p14:tracePt t="20751" x="6083300" y="5005388"/>
          <p14:tracePt t="20760" x="6126163" y="4997450"/>
          <p14:tracePt t="20767" x="6202363" y="4997450"/>
          <p14:tracePt t="20774" x="6261100" y="4997450"/>
          <p14:tracePt t="20782" x="6311900" y="4997450"/>
          <p14:tracePt t="20791" x="6364288" y="4997450"/>
          <p14:tracePt t="20799" x="6405563" y="4997450"/>
          <p14:tracePt t="20807" x="6423025" y="4997450"/>
          <p14:tracePt t="20816" x="6440488" y="4997450"/>
          <p14:tracePt t="20823" x="6448425" y="4997450"/>
          <p14:tracePt t="20862" x="6473825" y="4997450"/>
          <p14:tracePt t="20872" x="6483350" y="4997450"/>
          <p14:tracePt t="20879" x="6524625" y="4997450"/>
          <p14:tracePt t="20886" x="6600825" y="4997450"/>
          <p14:tracePt t="20895" x="6686550" y="4997450"/>
          <p14:tracePt t="20903" x="6788150" y="5013325"/>
          <p14:tracePt t="20911" x="6873875" y="5013325"/>
          <p14:tracePt t="20920" x="6958013" y="5013325"/>
          <p14:tracePt t="20926" x="7018338" y="5013325"/>
          <p14:tracePt t="20934" x="7043738" y="5013325"/>
          <p14:tracePt t="20942" x="7069138" y="5013325"/>
          <p14:tracePt t="21015" x="7085013" y="5013325"/>
          <p14:tracePt t="21023" x="7102475" y="5013325"/>
          <p14:tracePt t="21031" x="7127875" y="4997450"/>
          <p14:tracePt t="21038" x="7178675" y="4987925"/>
          <p14:tracePt t="21046" x="7221538" y="4987925"/>
          <p14:tracePt t="21054" x="7264400" y="4987925"/>
          <p14:tracePt t="21063" x="7307263" y="4979988"/>
          <p14:tracePt t="21070" x="7383463" y="4954588"/>
          <p14:tracePt t="21079" x="7442200" y="4954588"/>
          <p14:tracePt t="21086" x="7485063" y="4954588"/>
          <p14:tracePt t="21094" x="7545388" y="4954588"/>
          <p14:tracePt t="21102" x="7586663" y="4954588"/>
          <p14:tracePt t="21111" x="7629525" y="4954588"/>
          <p14:tracePt t="21119" x="7662863" y="4954588"/>
          <p14:tracePt t="21127" x="7705725" y="4954588"/>
          <p14:tracePt t="21135" x="7715250" y="4954588"/>
          <p14:tracePt t="21143" x="7740650" y="4954588"/>
          <p14:tracePt t="21150" x="7748588" y="4954588"/>
          <p14:tracePt t="21158" x="7773988" y="4954588"/>
          <p14:tracePt t="21167" x="7807325" y="4954588"/>
          <p14:tracePt t="21174" x="7824788" y="4954588"/>
          <p14:tracePt t="21184" x="7842250" y="4954588"/>
          <p14:tracePt t="21191" x="7859713" y="4954588"/>
          <p14:tracePt t="21198" x="7875588" y="4954588"/>
          <p14:tracePt t="21206" x="7893050" y="4954588"/>
          <p14:tracePt t="21214" x="7900988" y="4946650"/>
          <p14:tracePt t="21223" x="7910513" y="4946650"/>
          <p14:tracePt t="21263" x="7918450" y="4946650"/>
          <p14:tracePt t="21279" x="7926388" y="4946650"/>
          <p14:tracePt t="21295" x="7943850" y="4946650"/>
          <p14:tracePt t="21303" x="7951788" y="4946650"/>
          <p14:tracePt t="21310" x="7961313" y="4946650"/>
          <p14:tracePt t="21318" x="7986713" y="4946650"/>
          <p14:tracePt t="21327" x="8004175" y="4946650"/>
          <p14:tracePt t="21334" x="8012113" y="4946650"/>
          <p14:tracePt t="21343" x="8029575" y="4946650"/>
          <p14:tracePt t="21350" x="8045450" y="4946650"/>
          <p14:tracePt t="21358" x="8054975" y="4946650"/>
          <p14:tracePt t="21366" x="8062913" y="4946650"/>
          <p14:tracePt t="21375" x="8070850" y="4946650"/>
          <p14:tracePt t="21383" x="8080375" y="4946650"/>
          <p14:tracePt t="21391" x="8088313" y="4946650"/>
          <p14:tracePt t="21399" x="8096250" y="4946650"/>
          <p14:tracePt t="21415" x="8113713" y="4946650"/>
          <p14:tracePt t="21431" x="8121650" y="4946650"/>
          <p14:tracePt t="21439" x="8147050" y="4946650"/>
          <p14:tracePt t="21447" x="8164513" y="4946650"/>
          <p14:tracePt t="21455" x="8199438" y="4946650"/>
          <p14:tracePt t="21462" x="8240713" y="4946650"/>
          <p14:tracePt t="21470" x="8283575" y="4946650"/>
          <p14:tracePt t="21479" x="8326438" y="4946650"/>
          <p14:tracePt t="21486" x="8385175" y="4946650"/>
          <p14:tracePt t="21495" x="8453438" y="4946650"/>
          <p14:tracePt t="21503" x="8513763" y="4946650"/>
          <p14:tracePt t="21510" x="8580438" y="4946650"/>
          <p14:tracePt t="21518" x="8658225" y="4946650"/>
          <p14:tracePt t="21526" x="8724900" y="4946650"/>
          <p14:tracePt t="21534" x="8785225" y="4946650"/>
          <p14:tracePt t="21543" x="8828088" y="4946650"/>
          <p14:tracePt t="21551" x="8904288" y="4946650"/>
          <p14:tracePt t="21559" x="8929688" y="4946650"/>
          <p14:tracePt t="21566" x="8963025" y="4946650"/>
          <p14:tracePt t="21574" x="8997950" y="4946650"/>
          <p14:tracePt t="21583" x="9031288" y="4946650"/>
          <p14:tracePt t="21591" x="9039225" y="4946650"/>
          <p14:tracePt t="21599" x="9074150" y="4946650"/>
          <p14:tracePt t="21607" x="9107488" y="4946650"/>
          <p14:tracePt t="21614" x="9132888" y="4946650"/>
          <p14:tracePt t="21622" x="9158288" y="4946650"/>
          <p14:tracePt t="21630" x="9183688" y="4954588"/>
          <p14:tracePt t="21639" x="9218613" y="4954588"/>
          <p14:tracePt t="21646" x="9226550" y="4954588"/>
          <p14:tracePt t="21656" x="9236075" y="4954588"/>
          <p14:tracePt t="22038" x="9244013" y="4954588"/>
          <p14:tracePt t="22054" x="9251950" y="4954588"/>
          <p14:tracePt t="22063" x="9261475" y="4954588"/>
          <p14:tracePt t="22072" x="9277350" y="4954588"/>
          <p14:tracePt t="22079" x="9286875" y="4954588"/>
          <p14:tracePt t="22087" x="9312275" y="4954588"/>
          <p14:tracePt t="22094" x="9345613" y="4954588"/>
          <p14:tracePt t="22102" x="9380538" y="4954588"/>
          <p14:tracePt t="22111" x="9456738" y="4946650"/>
          <p14:tracePt t="22119" x="9515475" y="4937125"/>
          <p14:tracePt t="22127" x="9575800" y="4929188"/>
          <p14:tracePt t="22135" x="9659938" y="4929188"/>
          <p14:tracePt t="22143" x="9761538" y="4894263"/>
          <p14:tracePt t="22150" x="9864725" y="4886325"/>
          <p14:tracePt t="22159" x="9931400" y="4886325"/>
          <p14:tracePt t="22167" x="10034588" y="4868863"/>
          <p14:tracePt t="22176" x="10093325" y="4852988"/>
          <p14:tracePt t="22184" x="10144125" y="4843463"/>
          <p14:tracePt t="22191" x="10186988" y="4843463"/>
          <p14:tracePt t="22198" x="10194925" y="4843463"/>
          <p14:tracePt t="22206" x="10220325" y="4843463"/>
          <p14:tracePt t="22439" x="10229850" y="4843463"/>
          <p14:tracePt t="22447" x="10237788" y="4843463"/>
          <p14:tracePt t="22454" x="10245725" y="4843463"/>
          <p14:tracePt t="22462" x="10271125" y="4843463"/>
          <p14:tracePt t="22470" x="10306050" y="4843463"/>
          <p14:tracePt t="22479" x="10331450" y="4843463"/>
          <p14:tracePt t="22486" x="10374313" y="4852988"/>
          <p14:tracePt t="22496" x="10407650" y="4852988"/>
          <p14:tracePt t="22503" x="10433050" y="4852988"/>
          <p14:tracePt t="22510" x="10467975" y="4852988"/>
          <p14:tracePt t="22518" x="10493375" y="4852988"/>
          <p14:tracePt t="22526" x="10509250" y="4852988"/>
          <p14:tracePt t="22535" x="10534650" y="4852988"/>
          <p14:tracePt t="22543" x="10552113" y="4852988"/>
          <p14:tracePt t="22551" x="10569575" y="4852988"/>
          <p14:tracePt t="22559" x="10585450" y="4852988"/>
          <p14:tracePt t="22566" x="10602913" y="4852988"/>
          <p14:tracePt t="22574" x="10637838" y="4860925"/>
          <p14:tracePt t="22583" x="10679113" y="4860925"/>
          <p14:tracePt t="22591" x="10739438" y="4860925"/>
          <p14:tracePt t="22599" x="10798175" y="4860925"/>
          <p14:tracePt t="22607" x="10883900" y="4860925"/>
          <p14:tracePt t="22615" x="10942638" y="4860925"/>
          <p14:tracePt t="22622" x="10993438" y="4860925"/>
          <p14:tracePt t="22630" x="11053763" y="4860925"/>
          <p14:tracePt t="22639" x="11096625" y="4860925"/>
          <p14:tracePt t="22647" x="11137900" y="4860925"/>
          <p14:tracePt t="22655" x="11172825" y="4860925"/>
          <p14:tracePt t="22663" x="11206163" y="4868863"/>
          <p14:tracePt t="22671" x="11223625" y="4868863"/>
          <p14:tracePt t="22678" x="11241088" y="4868863"/>
          <p14:tracePt t="22686" x="11249025" y="4868863"/>
          <p14:tracePt t="22695" x="11256963" y="4868863"/>
          <p14:tracePt t="22782" x="11266488" y="4868863"/>
          <p14:tracePt t="22894" x="11256963" y="4868863"/>
          <p14:tracePt t="22902" x="11241088" y="4868863"/>
          <p14:tracePt t="22911" x="11223625" y="4886325"/>
          <p14:tracePt t="22920" x="11172825" y="4894263"/>
          <p14:tracePt t="22927" x="11155363" y="4894263"/>
          <p14:tracePt t="22934" x="11104563" y="4911725"/>
          <p14:tracePt t="22942" x="11018838" y="4929188"/>
          <p14:tracePt t="22950" x="10942638" y="4954588"/>
          <p14:tracePt t="22959" x="10858500" y="4962525"/>
          <p14:tracePt t="22967" x="10756900" y="4997450"/>
          <p14:tracePt t="22976" x="10653713" y="5005388"/>
          <p14:tracePt t="22983" x="10526713" y="5022850"/>
          <p14:tracePt t="22990" x="10382250" y="5048250"/>
          <p14:tracePt t="22998" x="10212388" y="5056188"/>
          <p14:tracePt t="23007" x="10059988" y="5056188"/>
          <p14:tracePt t="23015" x="9821863" y="5056188"/>
          <p14:tracePt t="23024" x="9498013" y="5056188"/>
          <p14:tracePt t="23031" x="9074150" y="5056188"/>
          <p14:tracePt t="23038" x="8605838" y="5056188"/>
          <p14:tracePt t="23046" x="8062913" y="5056188"/>
          <p14:tracePt t="23054" x="7518400" y="5056188"/>
          <p14:tracePt t="23063" x="7000875" y="5056188"/>
          <p14:tracePt t="23072" x="6542088" y="5056188"/>
          <p14:tracePt t="23078" x="6134100" y="5056188"/>
          <p14:tracePt t="23086" x="5761038" y="5056188"/>
          <p14:tracePt t="23094" x="5472113" y="5056188"/>
          <p14:tracePt t="23102" x="5183188" y="5056188"/>
          <p14:tracePt t="23111" x="4919663" y="5056188"/>
          <p14:tracePt t="23119" x="4689475" y="5056188"/>
          <p14:tracePt t="23127" x="4400550" y="5056188"/>
          <p14:tracePt t="23135" x="4197350" y="5056188"/>
          <p14:tracePt t="23142" x="3873500" y="5056188"/>
          <p14:tracePt t="23150" x="3586163" y="5056188"/>
          <p14:tracePt t="23158" x="3270250" y="5056188"/>
          <p14:tracePt t="23167" x="3041650" y="5056188"/>
          <p14:tracePt t="23175" x="2744788" y="5073650"/>
          <p14:tracePt t="23183" x="2565400" y="5073650"/>
          <p14:tracePt t="23191" x="2413000" y="5073650"/>
          <p14:tracePt t="23198" x="2268538" y="5073650"/>
          <p14:tracePt t="23206" x="2174875" y="5073650"/>
          <p14:tracePt t="23214" x="2090738" y="5073650"/>
          <p14:tracePt t="23223" x="2030413" y="5081588"/>
          <p14:tracePt t="23231" x="1979613" y="5091113"/>
          <p14:tracePt t="23240" x="1971675" y="5099050"/>
          <p14:tracePt t="23246" x="1954213" y="5106988"/>
          <p14:tracePt t="23263" x="1946275" y="5106988"/>
          <p14:tracePt t="23280" x="1936750" y="5106988"/>
          <p14:tracePt t="23288" x="1928813" y="5106988"/>
          <p14:tracePt t="23296" x="1920875" y="5116513"/>
          <p14:tracePt t="23310" x="1893888" y="5116513"/>
          <p14:tracePt t="23318" x="1868488" y="5141913"/>
          <p14:tracePt t="23335" x="1852613" y="5149850"/>
          <p14:tracePt t="23344" x="1843088" y="5157788"/>
          <p14:tracePt t="23351" x="1843088" y="5167313"/>
          <p14:tracePt t="23358" x="1827213" y="5175250"/>
          <p14:tracePt t="23366" x="1827213" y="5183188"/>
          <p14:tracePt t="23374" x="1827213" y="5200650"/>
          <p14:tracePt t="23383" x="1827213" y="5235575"/>
          <p14:tracePt t="23390" x="1827213" y="5260975"/>
          <p14:tracePt t="23399" x="1827213" y="5286375"/>
          <p14:tracePt t="23406" x="1827213" y="5327650"/>
          <p14:tracePt t="23414" x="1827213" y="5345113"/>
          <p14:tracePt t="23422" x="1827213" y="5370513"/>
          <p14:tracePt t="23519" x="1843088" y="5370513"/>
          <p14:tracePt t="23526" x="1868488" y="5370513"/>
          <p14:tracePt t="23535" x="1911350" y="5370513"/>
          <p14:tracePt t="23543" x="1979613" y="5370513"/>
          <p14:tracePt t="23551" x="2038350" y="5370513"/>
          <p14:tracePt t="23559" x="2098675" y="5370513"/>
          <p14:tracePt t="23566" x="2157413" y="5370513"/>
          <p14:tracePt t="23574" x="2225675" y="5370513"/>
          <p14:tracePt t="23583" x="2286000" y="5370513"/>
          <p14:tracePt t="23591" x="2327275" y="5362575"/>
          <p14:tracePt t="23600" x="2387600" y="5353050"/>
          <p14:tracePt t="23608" x="2420938" y="5353050"/>
          <p14:tracePt t="23615" x="2463800" y="5345113"/>
          <p14:tracePt t="23622" x="2471738" y="5345113"/>
          <p14:tracePt t="23630" x="2481263" y="5337175"/>
          <p14:tracePt t="23703" x="2471738" y="5337175"/>
          <p14:tracePt t="23711" x="2420938" y="5337175"/>
          <p14:tracePt t="23719" x="2352675" y="5337175"/>
          <p14:tracePt t="23727" x="2276475" y="5337175"/>
          <p14:tracePt t="23734" x="2217738" y="5337175"/>
          <p14:tracePt t="23743" x="2166938" y="5337175"/>
          <p14:tracePt t="23750" x="2132013" y="5337175"/>
          <p14:tracePt t="23760" x="2106613" y="5337175"/>
          <p14:tracePt t="23767" x="2098675" y="5337175"/>
          <p14:tracePt t="23807" x="2098675" y="5345113"/>
          <p14:tracePt t="23847" x="2098675" y="5353050"/>
          <p14:tracePt t="23871" x="2106613" y="5353050"/>
          <p14:tracePt t="23879" x="2116138" y="5353050"/>
          <p14:tracePt t="23886" x="2124075" y="5353050"/>
          <p14:tracePt t="23895" x="2132013" y="5353050"/>
          <p14:tracePt t="23903" x="2141538" y="5353050"/>
          <p14:tracePt t="24127" x="2149475" y="5353050"/>
          <p14:tracePt t="24167" x="2157413" y="5353050"/>
          <p14:tracePt t="24215" x="2166938" y="5353050"/>
          <p14:tracePt t="24223" x="2182813" y="5353050"/>
          <p14:tracePt t="24239" x="2217738" y="5353050"/>
          <p14:tracePt t="24247" x="2225675" y="5353050"/>
          <p14:tracePt t="24254" x="2260600" y="5353050"/>
          <p14:tracePt t="24262" x="2293938" y="5353050"/>
          <p14:tracePt t="24271" x="2336800" y="5353050"/>
          <p14:tracePt t="24279" x="2379663" y="5353050"/>
          <p14:tracePt t="24287" x="2438400" y="5362575"/>
          <p14:tracePt t="24295" x="2524125" y="5370513"/>
          <p14:tracePt t="24302" x="2608263" y="5387975"/>
          <p14:tracePt t="24310" x="2727325" y="5387975"/>
          <p14:tracePt t="24319" x="2854325" y="5387975"/>
          <p14:tracePt t="24327" x="3008313" y="5387975"/>
          <p14:tracePt t="24336" x="3160713" y="5387975"/>
          <p14:tracePt t="24344" x="3373438" y="5387975"/>
          <p14:tracePt t="24350" x="3602038" y="5387975"/>
          <p14:tracePt t="24358" x="3890963" y="5387975"/>
          <p14:tracePt t="24366" x="4214813" y="5387975"/>
          <p14:tracePt t="24375" x="4529138" y="5387975"/>
          <p14:tracePt t="24383" x="4876800" y="5387975"/>
          <p14:tracePt t="24391" x="5224463" y="5387975"/>
          <p14:tracePt t="24400" x="5513388" y="5387975"/>
          <p14:tracePt t="24406" x="5802313" y="5387975"/>
          <p14:tracePt t="24414" x="6065838" y="5387975"/>
          <p14:tracePt t="24422" x="6321425" y="5387975"/>
          <p14:tracePt t="24431" x="6559550" y="5387975"/>
          <p14:tracePt t="24438" x="6762750" y="5387975"/>
          <p14:tracePt t="24446" x="6967538" y="5387975"/>
          <p14:tracePt t="24454" x="7137400" y="5387975"/>
          <p14:tracePt t="24462" x="7264400" y="5387975"/>
          <p14:tracePt t="24470" x="7373938" y="5387975"/>
          <p14:tracePt t="24479" x="7477125" y="5387975"/>
          <p14:tracePt t="24487" x="7561263" y="5387975"/>
          <p14:tracePt t="24496" x="7637463" y="5387975"/>
          <p14:tracePt t="24504" x="7680325" y="5387975"/>
          <p14:tracePt t="24511" x="7740650" y="5387975"/>
          <p14:tracePt t="24518" x="7824788" y="5387975"/>
          <p14:tracePt t="24526" x="7885113" y="5380038"/>
          <p14:tracePt t="24535" x="7969250" y="5362575"/>
          <p14:tracePt t="24544" x="8045450" y="5353050"/>
          <p14:tracePt t="24552" x="8131175" y="5337175"/>
          <p14:tracePt t="24559" x="8199438" y="5337175"/>
          <p14:tracePt t="24566" x="8258175" y="5337175"/>
          <p14:tracePt t="24574" x="8343900" y="5337175"/>
          <p14:tracePt t="24583" x="8402638" y="5327650"/>
          <p14:tracePt t="24592" x="8462963" y="5311775"/>
          <p14:tracePt t="24600" x="8496300" y="5311775"/>
          <p14:tracePt t="24607" x="8521700" y="5302250"/>
          <p14:tracePt t="24614" x="8529638" y="5294313"/>
          <p14:tracePt t="24622" x="8539163" y="5286375"/>
          <p14:tracePt t="24631" x="8555038" y="5286375"/>
          <p14:tracePt t="24639" x="8572500" y="5268913"/>
          <p14:tracePt t="24647" x="8597900" y="5268913"/>
          <p14:tracePt t="24655" x="8640763" y="5268913"/>
          <p14:tracePt t="24663" x="8674100" y="5260975"/>
          <p14:tracePt t="24671" x="8734425" y="5243513"/>
          <p14:tracePt t="24678" x="8767763" y="5243513"/>
          <p14:tracePt t="24686" x="8810625" y="5243513"/>
          <p14:tracePt t="24695" x="8828088" y="5226050"/>
          <p14:tracePt t="24703" x="8878888" y="5218113"/>
          <p14:tracePt t="24711" x="8921750" y="5218113"/>
          <p14:tracePt t="24718" x="8963025" y="5208588"/>
          <p14:tracePt t="24726" x="8997950" y="5208588"/>
          <p14:tracePt t="24734" x="9039225" y="5200650"/>
          <p14:tracePt t="24743" x="9064625" y="5200650"/>
          <p14:tracePt t="24751" x="9107488" y="5175250"/>
          <p14:tracePt t="24759" x="9132888" y="5167313"/>
          <p14:tracePt t="24767" x="9167813" y="5157788"/>
          <p14:tracePt t="24774" x="9201150" y="5141913"/>
          <p14:tracePt t="24782" x="9209088" y="5141913"/>
          <p14:tracePt t="24790" x="9226550" y="5132388"/>
          <p14:tracePt t="24823" x="9201150" y="5132388"/>
          <p14:tracePt t="24830" x="9150350" y="5132388"/>
          <p14:tracePt t="24838" x="9091613" y="5132388"/>
          <p14:tracePt t="24846" x="8988425" y="5141913"/>
          <p14:tracePt t="24855" x="8929688" y="5149850"/>
          <p14:tracePt t="24864" x="8843963" y="5157788"/>
          <p14:tracePt t="24872" x="8785225" y="5157788"/>
          <p14:tracePt t="24878" x="8724900" y="5167313"/>
          <p14:tracePt t="24886" x="8683625" y="5192713"/>
          <p14:tracePt t="24894" x="8640763" y="5192713"/>
          <p14:tracePt t="24903" x="8605838" y="5192713"/>
          <p14:tracePt t="24911" x="8572500" y="5192713"/>
          <p14:tracePt t="24920" x="8529638" y="5192713"/>
          <p14:tracePt t="24926" x="8470900" y="5192713"/>
          <p14:tracePt t="24934" x="8445500" y="5192713"/>
          <p14:tracePt t="24942" x="8402638" y="5192713"/>
          <p14:tracePt t="24951" x="8351838" y="5192713"/>
          <p14:tracePt t="24959" x="8326438" y="5192713"/>
          <p14:tracePt t="24966" x="8308975" y="5192713"/>
          <p14:tracePt t="25038" x="8318500" y="5192713"/>
          <p14:tracePt t="25046" x="8334375" y="5192713"/>
          <p14:tracePt t="25055" x="8369300" y="5183188"/>
          <p14:tracePt t="25063" x="8435975" y="5149850"/>
          <p14:tracePt t="25071" x="8488363" y="5149850"/>
          <p14:tracePt t="25079" x="8589963" y="5141913"/>
          <p14:tracePt t="25086" x="8709025" y="5116513"/>
          <p14:tracePt t="25094" x="8836025" y="5116513"/>
          <p14:tracePt t="25102" x="8963025" y="5116513"/>
          <p14:tracePt t="25110" x="9074150" y="5116513"/>
          <p14:tracePt t="25120" x="9175750" y="5116513"/>
          <p14:tracePt t="25127" x="9261475" y="5116513"/>
          <p14:tracePt t="25135" x="9345613" y="5116513"/>
          <p14:tracePt t="25142" x="9396413" y="5116513"/>
          <p14:tracePt t="25150" x="9472613" y="5116513"/>
          <p14:tracePt t="25159" x="9515475" y="5116513"/>
          <p14:tracePt t="25166" x="9558338" y="5116513"/>
          <p14:tracePt t="25175" x="9583738" y="5116513"/>
          <p14:tracePt t="25184" x="9601200" y="5116513"/>
          <p14:tracePt t="25191" x="9617075" y="5116513"/>
          <p14:tracePt t="25198" x="9634538" y="5116513"/>
          <p14:tracePt t="25206" x="9642475" y="5116513"/>
          <p14:tracePt t="25215" x="9652000" y="5116513"/>
          <p14:tracePt t="25223" x="9659938" y="5116513"/>
          <p14:tracePt t="25287" x="9609138" y="5116513"/>
          <p14:tracePt t="25295" x="9540875" y="5116513"/>
          <p14:tracePt t="25303" x="9456738" y="5116513"/>
          <p14:tracePt t="25310" x="9396413" y="5116513"/>
          <p14:tracePt t="25318" x="9320213" y="5116513"/>
          <p14:tracePt t="25326" x="9269413" y="5116513"/>
          <p14:tracePt t="25336" x="9236075" y="5116513"/>
          <p14:tracePt t="25343" x="9209088" y="5116513"/>
          <p14:tracePt t="25431" x="9218613" y="5116513"/>
          <p14:tracePt t="25439" x="9286875" y="5116513"/>
          <p14:tracePt t="25447" x="9345613" y="5099050"/>
          <p14:tracePt t="25454" x="9413875" y="5081588"/>
          <p14:tracePt t="25462" x="9498013" y="5081588"/>
          <p14:tracePt t="25470" x="9601200" y="5081588"/>
          <p14:tracePt t="25479" x="9667875" y="5081588"/>
          <p14:tracePt t="25487" x="9753600" y="5081588"/>
          <p14:tracePt t="25495" x="9812338" y="5081588"/>
          <p14:tracePt t="25504" x="9847263" y="5081588"/>
          <p14:tracePt t="25511" x="9864725" y="5081588"/>
          <p14:tracePt t="25695" x="9855200" y="5081588"/>
          <p14:tracePt t="25703" x="9847263" y="5081588"/>
          <p14:tracePt t="25711" x="9829800" y="5081588"/>
          <p14:tracePt t="25726" x="9821863" y="5081588"/>
          <p14:tracePt t="25734" x="9812338" y="5091113"/>
          <p14:tracePt t="25742" x="9804400" y="5091113"/>
          <p14:tracePt t="25774" x="9796463" y="5091113"/>
          <p14:tracePt t="26119" x="9786938" y="5091113"/>
          <p14:tracePt t="28407" x="9753600" y="5091113"/>
          <p14:tracePt t="28414" x="9642475" y="5091113"/>
          <p14:tracePt t="28422" x="9472613" y="5091113"/>
          <p14:tracePt t="28431" x="9124950" y="4987925"/>
          <p14:tracePt t="28439" x="8699500" y="4868863"/>
          <p14:tracePt t="28447" x="8096250" y="4716463"/>
          <p14:tracePt t="28455" x="7485063" y="4452938"/>
          <p14:tracePt t="28462" x="6704013" y="4206875"/>
          <p14:tracePt t="28470" x="5761038" y="3917950"/>
          <p14:tracePt t="28478" x="4843463" y="3636963"/>
          <p14:tracePt t="28487" x="4070350" y="3408363"/>
          <p14:tracePt t="28494" x="3467100" y="3238500"/>
          <p14:tracePt t="28504" x="2940050" y="3067050"/>
          <p14:tracePt t="28510" x="2557463" y="2897188"/>
          <p14:tracePt t="28518" x="2327275" y="2770188"/>
          <p14:tracePt t="28526" x="2038350" y="2549525"/>
          <p14:tracePt t="28535" x="1792288" y="2336800"/>
          <p14:tracePt t="28543" x="1631950" y="2192338"/>
          <p14:tracePt t="28552" x="1538288" y="2098675"/>
          <p14:tracePt t="28559" x="1419225" y="1954213"/>
          <p14:tracePt t="28566" x="1368425" y="1852613"/>
          <p14:tracePt t="28574" x="1308100" y="1758950"/>
          <p14:tracePt t="28583" x="1249363" y="1657350"/>
          <p14:tracePt t="28591" x="1189038" y="1563688"/>
          <p14:tracePt t="28599" x="1112838" y="1487488"/>
          <p14:tracePt t="28608" x="1011238" y="1419225"/>
          <p14:tracePt t="28615" x="866775" y="1317625"/>
          <p14:tracePt t="28622" x="704850" y="1249363"/>
          <p14:tracePt t="28631" x="577850" y="1189038"/>
          <p14:tracePt t="28639" x="450850" y="1130300"/>
          <p14:tracePt t="28646" x="288925" y="1054100"/>
          <p14:tracePt t="28656" x="203200" y="993775"/>
          <p14:tracePt t="28664" x="119063" y="935038"/>
          <p14:tracePt t="28671" x="85725" y="884238"/>
          <p14:tracePt t="28678" x="85725" y="815975"/>
          <p14:tracePt t="28687" x="85725" y="755650"/>
          <p14:tracePt t="28695" x="85725" y="646113"/>
          <p14:tracePt t="28704" x="85725" y="603250"/>
          <p14:tracePt t="28711" x="85725" y="544513"/>
          <p14:tracePt t="28719" x="85725" y="501650"/>
          <p14:tracePt t="28727" x="85725" y="458788"/>
          <p14:tracePt t="28735" x="76200" y="407988"/>
          <p14:tracePt t="28742" x="42863" y="374650"/>
          <p14:tracePt t="28751" x="33338" y="314325"/>
          <p14:tracePt t="28759" x="7938" y="280988"/>
          <p14:tracePt t="29663" x="339725" y="798513"/>
          <p14:tracePt t="29671" x="654050" y="1231900"/>
          <p14:tracePt t="29678" x="968375" y="1589088"/>
          <p14:tracePt t="29686" x="1376363" y="2065338"/>
          <p14:tracePt t="29694" x="1741488" y="2430463"/>
          <p14:tracePt t="29704" x="2157413" y="2805113"/>
          <p14:tracePt t="29711" x="2574925" y="3178175"/>
          <p14:tracePt t="29719" x="3008313" y="3484563"/>
          <p14:tracePt t="29726" x="3441700" y="3798888"/>
          <p14:tracePt t="29734" x="3865563" y="4062413"/>
          <p14:tracePt t="29743" x="4324350" y="4333875"/>
          <p14:tracePt t="29751" x="4800600" y="4579938"/>
          <p14:tracePt t="29760" x="5249863" y="4827588"/>
          <p14:tracePt t="29767" x="5607050" y="4979988"/>
          <p14:tracePt t="29775" x="5913438" y="5116513"/>
          <p14:tracePt t="29782" x="6278563" y="5294313"/>
          <p14:tracePt t="29791" x="6465888" y="5395913"/>
          <p14:tracePt t="29799" x="6643688" y="5446713"/>
          <p14:tracePt t="29806" x="6797675" y="5497513"/>
          <p14:tracePt t="29816" x="6924675" y="5532438"/>
          <p14:tracePt t="29823" x="7043738" y="5565775"/>
          <p14:tracePt t="29830" x="7127875" y="5591175"/>
          <p14:tracePt t="29838" x="7221538" y="5626100"/>
          <p14:tracePt t="29846" x="7323138" y="5668963"/>
          <p14:tracePt t="29855" x="7426325" y="5694363"/>
          <p14:tracePt t="29864" x="7510463" y="5735638"/>
          <p14:tracePt t="29872" x="7629525" y="5788025"/>
          <p14:tracePt t="29878" x="7688263" y="5795963"/>
          <p14:tracePt t="29886" x="7766050" y="5821363"/>
          <p14:tracePt t="29894" x="7824788" y="5838825"/>
          <p14:tracePt t="29903" x="7885113" y="5854700"/>
          <p14:tracePt t="29911" x="7918450" y="5854700"/>
          <p14:tracePt t="29919" x="7935913" y="5864225"/>
          <p14:tracePt t="29926" x="7969250" y="5872163"/>
          <p14:tracePt t="29934" x="7969250" y="5880100"/>
          <p14:tracePt t="29976" x="7994650" y="5880100"/>
          <p14:tracePt t="30070" x="7994650" y="5854700"/>
          <p14:tracePt t="30079" x="7986713" y="5838825"/>
          <p14:tracePt t="30087" x="7961313" y="5821363"/>
          <p14:tracePt t="30094" x="7951788" y="5803900"/>
          <p14:tracePt t="30102" x="7951788" y="5795963"/>
          <p14:tracePt t="30110" x="7943850" y="5788025"/>
          <p14:tracePt t="30118" x="7918450" y="5761038"/>
          <p14:tracePt t="30127" x="7910513" y="5753100"/>
          <p14:tracePt t="30135" x="7910513" y="5745163"/>
          <p14:tracePt t="30143" x="7893050" y="5727700"/>
          <p14:tracePt t="30150" x="7867650" y="5694363"/>
          <p14:tracePt t="30158" x="7850188" y="5684838"/>
          <p14:tracePt t="30166" x="7816850" y="5659438"/>
          <p14:tracePt t="30175" x="7791450" y="5641975"/>
          <p14:tracePt t="30183" x="7748588" y="5616575"/>
          <p14:tracePt t="30191" x="7705725" y="5583238"/>
          <p14:tracePt t="30198" x="7680325" y="5557838"/>
          <p14:tracePt t="30206" x="7672388" y="5557838"/>
          <p14:tracePt t="30215" x="7646988" y="5549900"/>
          <p14:tracePt t="30223" x="7629525" y="5532438"/>
          <p14:tracePt t="30232" x="7612063" y="5514975"/>
          <p14:tracePt t="30240" x="7612063" y="5507038"/>
          <p14:tracePt t="30246" x="7596188" y="5497513"/>
          <p14:tracePt t="30263" x="7586663" y="5489575"/>
          <p14:tracePt t="30279" x="7586663" y="5481638"/>
          <p14:tracePt t="30295" x="7586663" y="5472113"/>
          <p14:tracePt t="30302" x="7578725" y="5446713"/>
          <p14:tracePt t="30310" x="7570788" y="5430838"/>
          <p14:tracePt t="30326" x="7561263" y="5421313"/>
          <p14:tracePt t="30375" x="7561263" y="5456238"/>
          <p14:tracePt t="30384" x="7561263" y="5464175"/>
          <p14:tracePt t="30559" x="7553325" y="5464175"/>
          <p14:tracePt t="30566" x="7535863" y="5464175"/>
          <p14:tracePt t="30574" x="7527925" y="5464175"/>
          <p14:tracePt t="30599" x="7527925" y="5446713"/>
          <p14:tracePt t="30607" x="7553325" y="5430838"/>
          <p14:tracePt t="30615" x="7578725" y="5405438"/>
          <p14:tracePt t="30622" x="7612063" y="5370513"/>
          <p14:tracePt t="30631" x="7621588" y="5370513"/>
          <p14:tracePt t="30703" x="7621588" y="5353050"/>
          <p14:tracePt t="30726" x="7629525" y="5337175"/>
          <p14:tracePt t="30735" x="7637463" y="5327650"/>
          <p14:tracePt t="30743" x="7654925" y="5319713"/>
          <p14:tracePt t="30751" x="7662863" y="5311775"/>
          <p14:tracePt t="30766" x="7680325" y="5311775"/>
          <p14:tracePt t="30774" x="7697788" y="5302250"/>
          <p14:tracePt t="30782" x="7705725" y="5302250"/>
          <p14:tracePt t="30792" x="7731125" y="5302250"/>
          <p14:tracePt t="30799" x="7766050" y="5294313"/>
          <p14:tracePt t="30806" x="7773988" y="5294313"/>
          <p14:tracePt t="30816" x="7791450" y="5286375"/>
          <p14:tracePt t="30823" x="7807325" y="5276850"/>
          <p14:tracePt t="30830" x="7832725" y="5268913"/>
          <p14:tracePt t="30839" x="7842250" y="5268913"/>
          <p14:tracePt t="30847" x="7875588" y="5268913"/>
          <p14:tracePt t="30856" x="7900988" y="5268913"/>
          <p14:tracePt t="30864" x="7910513" y="5268913"/>
          <p14:tracePt t="30871" x="7951788" y="5260975"/>
          <p14:tracePt t="30879" x="7986713" y="5235575"/>
          <p14:tracePt t="30886" x="8037513" y="5226050"/>
          <p14:tracePt t="30894" x="8080375" y="5226050"/>
          <p14:tracePt t="30903" x="8147050" y="5226050"/>
          <p14:tracePt t="30911" x="8199438" y="5218113"/>
          <p14:tracePt t="30919" x="8283575" y="5218113"/>
          <p14:tracePt t="30927" x="8359775" y="5208588"/>
          <p14:tracePt t="30934" x="8428038" y="5208588"/>
          <p14:tracePt t="30942" x="8504238" y="5192713"/>
          <p14:tracePt t="30950" x="8564563" y="5192713"/>
          <p14:tracePt t="30959" x="8648700" y="5192713"/>
          <p14:tracePt t="30966" x="8699500" y="5192713"/>
          <p14:tracePt t="30975" x="8777288" y="5192713"/>
          <p14:tracePt t="30982" x="8836025" y="5192713"/>
          <p14:tracePt t="30990" x="8886825" y="5192713"/>
          <p14:tracePt t="30998" x="8947150" y="5192713"/>
          <p14:tracePt t="31007" x="8980488" y="5192713"/>
          <p14:tracePt t="31014" x="9013825" y="5183188"/>
          <p14:tracePt t="31023" x="9031288" y="5183188"/>
          <p14:tracePt t="31031" x="9048750" y="5175250"/>
          <p14:tracePt t="31038" x="9064625" y="5175250"/>
          <p14:tracePt t="31046" x="9064625" y="5167313"/>
          <p14:tracePt t="31094" x="9082088" y="5149850"/>
          <p14:tracePt t="31142" x="9091613" y="5149850"/>
          <p14:tracePt t="31935" x="9082088" y="5149850"/>
          <p14:tracePt t="31942" x="9064625" y="5149850"/>
          <p14:tracePt t="31950" x="9048750" y="5149850"/>
          <p14:tracePt t="31959" x="9031288" y="5149850"/>
          <p14:tracePt t="31967" x="9023350" y="5149850"/>
          <p14:tracePt t="31976" x="8997950" y="5149850"/>
          <p14:tracePt t="31990" x="8980488" y="5149850"/>
          <p14:tracePt t="31998" x="8972550" y="5149850"/>
          <p14:tracePt t="32007" x="8963025" y="5149850"/>
          <p14:tracePt t="32015" x="8955088" y="5149850"/>
          <p14:tracePt t="32024" x="8947150" y="5149850"/>
          <p14:tracePt t="32031" x="8937625" y="5149850"/>
          <p14:tracePt t="32038" x="8929688" y="5149850"/>
          <p14:tracePt t="32054" x="8921750" y="5149850"/>
          <p14:tracePt t="32063" x="8904288" y="5149850"/>
          <p14:tracePt t="32079" x="8894763" y="5149850"/>
          <p14:tracePt t="32094" x="8886825" y="5149850"/>
          <p14:tracePt t="32102" x="8878888" y="5149850"/>
          <p14:tracePt t="32119" x="8869363" y="5149850"/>
          <p14:tracePt t="32135" x="8853488" y="5141913"/>
          <p14:tracePt t="32150" x="8843963" y="5141913"/>
          <p14:tracePt t="32158" x="8828088" y="5132388"/>
          <p14:tracePt t="32167" x="8802688" y="5132388"/>
          <p14:tracePt t="32175" x="8793163" y="5116513"/>
          <p14:tracePt t="32184" x="8785225" y="5116513"/>
          <p14:tracePt t="32191" x="8767763" y="5116513"/>
          <p14:tracePt t="32206" x="8759825" y="5116513"/>
          <p14:tracePt t="32214" x="8742363" y="5099050"/>
          <p14:tracePt t="32223" x="8734425" y="5081588"/>
          <p14:tracePt t="32240" x="8724900" y="5081588"/>
          <p14:tracePt t="32254" x="8716963" y="5081588"/>
          <p14:tracePt t="32271" x="8709025" y="5073650"/>
          <p14:tracePt t="32278" x="8691563" y="5073650"/>
          <p14:tracePt t="32287" x="8666163" y="5064125"/>
          <p14:tracePt t="32295" x="8658225" y="5064125"/>
          <p14:tracePt t="32302" x="8632825" y="5064125"/>
          <p14:tracePt t="32310" x="8623300" y="5064125"/>
          <p14:tracePt t="32319" x="8615363" y="5064125"/>
          <p14:tracePt t="32327" x="8597900" y="5048250"/>
          <p14:tracePt t="32336" x="8589963" y="5048250"/>
          <p14:tracePt t="32358" x="8580438" y="5048250"/>
          <p14:tracePt t="32366" x="8572500" y="5048250"/>
          <p14:tracePt t="32375" x="8564563" y="5038725"/>
          <p14:tracePt t="32407" x="8555038" y="5038725"/>
          <p14:tracePt t="32510" x="8564563" y="5038725"/>
          <p14:tracePt t="32518" x="8589963" y="5038725"/>
          <p14:tracePt t="32526" x="8632825" y="5038725"/>
          <p14:tracePt t="32535" x="8683625" y="5038725"/>
          <p14:tracePt t="32542" x="8734425" y="5038725"/>
          <p14:tracePt t="32552" x="8818563" y="5038725"/>
          <p14:tracePt t="32558" x="8894763" y="5038725"/>
          <p14:tracePt t="32566" x="8980488" y="5038725"/>
          <p14:tracePt t="32574" x="9064625" y="5038725"/>
          <p14:tracePt t="32583" x="9150350" y="5038725"/>
          <p14:tracePt t="32590" x="9218613" y="5038725"/>
          <p14:tracePt t="32600" x="9320213" y="5038725"/>
          <p14:tracePt t="32606" x="9405938" y="5038725"/>
          <p14:tracePt t="32615" x="9464675" y="5038725"/>
          <p14:tracePt t="32622" x="9507538" y="5038725"/>
          <p14:tracePt t="32630" x="9550400" y="5038725"/>
          <p14:tracePt t="32639" x="9575800" y="5038725"/>
          <p14:tracePt t="32646" x="9601200" y="5038725"/>
          <p14:tracePt t="32655" x="9634538" y="5038725"/>
          <p14:tracePt t="32663" x="9667875" y="5038725"/>
          <p14:tracePt t="32670" x="9677400" y="5038725"/>
          <p14:tracePt t="32678" x="9702800" y="5038725"/>
          <p14:tracePt t="32687" x="9736138" y="5038725"/>
          <p14:tracePt t="32695" x="9745663" y="5038725"/>
          <p14:tracePt t="32704" x="9779000" y="5038725"/>
          <p14:tracePt t="32711" x="9812338" y="5038725"/>
          <p14:tracePt t="32718" x="9839325" y="5038725"/>
          <p14:tracePt t="32726" x="9880600" y="5038725"/>
          <p14:tracePt t="32734" x="9906000" y="5038725"/>
          <p14:tracePt t="32743" x="9948863" y="5038725"/>
          <p14:tracePt t="32751" x="9999663" y="5038725"/>
          <p14:tracePt t="32760" x="10025063" y="5038725"/>
          <p14:tracePt t="32767" x="10059988" y="5038725"/>
          <p14:tracePt t="32774" x="10075863" y="5038725"/>
          <p14:tracePt t="32847" x="10075863" y="5048250"/>
          <p14:tracePt t="32855" x="10059988" y="5048250"/>
          <p14:tracePt t="32864" x="10034588" y="5048250"/>
          <p14:tracePt t="32872" x="10009188" y="5048250"/>
          <p14:tracePt t="32879" x="9966325" y="5056188"/>
          <p14:tracePt t="32886" x="9923463" y="5056188"/>
          <p14:tracePt t="32895" x="9890125" y="5064125"/>
          <p14:tracePt t="32903" x="9829800" y="5064125"/>
          <p14:tracePt t="32911" x="9786938" y="5064125"/>
          <p14:tracePt t="32920" x="9728200" y="5064125"/>
          <p14:tracePt t="32926" x="9694863" y="5064125"/>
          <p14:tracePt t="32934" x="9685338" y="5064125"/>
          <p14:tracePt t="32942" x="9677400" y="5064125"/>
          <p14:tracePt t="32959" x="9667875" y="5064125"/>
          <p14:tracePt t="33039" x="9694863" y="5064125"/>
          <p14:tracePt t="33055" x="9728200" y="5064125"/>
          <p14:tracePt t="33063" x="9771063" y="5064125"/>
          <p14:tracePt t="33072" x="9796463" y="5064125"/>
          <p14:tracePt t="33079" x="9821863" y="5064125"/>
          <p14:tracePt t="33087" x="9847263" y="5064125"/>
          <p14:tracePt t="33094" x="9872663" y="5064125"/>
          <p14:tracePt t="33102" x="9880600" y="5064125"/>
          <p14:tracePt t="33111" x="9906000" y="5064125"/>
          <p14:tracePt t="34783" x="9812338" y="5064125"/>
          <p14:tracePt t="34791" x="9642475" y="5064125"/>
          <p14:tracePt t="34799" x="9464675" y="5064125"/>
          <p14:tracePt t="34807" x="9201150" y="5073650"/>
          <p14:tracePt t="34815" x="8853488" y="5073650"/>
          <p14:tracePt t="34823" x="8513763" y="5022850"/>
          <p14:tracePt t="34830" x="8070850" y="4972050"/>
          <p14:tracePt t="34838" x="7723188" y="4972050"/>
          <p14:tracePt t="34846" x="7358063" y="4894263"/>
          <p14:tracePt t="34855" x="7051675" y="4843463"/>
          <p14:tracePt t="34864" x="6745288" y="4792663"/>
          <p14:tracePt t="34872" x="6372225" y="4699000"/>
          <p14:tracePt t="34879" x="6015038" y="4529138"/>
          <p14:tracePt t="34886" x="5657850" y="4376738"/>
          <p14:tracePt t="34894" x="5233988" y="4156075"/>
          <p14:tracePt t="34903" x="4783138" y="3908425"/>
          <p14:tracePt t="34912" x="4332288" y="3662363"/>
          <p14:tracePt t="34920" x="3822700" y="3390900"/>
          <p14:tracePt t="34927" x="3313113" y="3109913"/>
          <p14:tracePt t="34934" x="2854325" y="2820988"/>
          <p14:tracePt t="34942" x="2438400" y="2625725"/>
          <p14:tracePt t="34951" x="2098675" y="2413000"/>
          <p14:tracePt t="34959" x="1758950" y="2227263"/>
          <p14:tracePt t="34966" x="1419225" y="2014538"/>
          <p14:tracePt t="34976" x="1104900" y="1852613"/>
          <p14:tracePt t="34983" x="874713" y="1708150"/>
          <p14:tracePt t="34990" x="671513" y="1563688"/>
          <p14:tracePt t="34998" x="552450" y="1462088"/>
          <p14:tracePt t="35006" x="390525" y="1333500"/>
          <p14:tracePt t="35015" x="263525" y="1223963"/>
          <p14:tracePt t="35023" x="169863" y="1138238"/>
          <p14:tracePt t="35031" x="85725" y="1044575"/>
          <p14:tracePt t="35038" x="25400" y="9683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3A37-9F48-463A-8EAF-4DD812B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5400" b="1" dirty="0"/>
              <a:t>Array Factor (AF)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241F25-FA56-4FE2-9DA2-DAB458D7D362}"/>
                  </a:ext>
                </a:extLst>
              </p:cNvPr>
              <p:cNvSpPr txBox="1"/>
              <p:nvPr/>
            </p:nvSpPr>
            <p:spPr>
              <a:xfrm>
                <a:off x="951390" y="2749976"/>
                <a:ext cx="622324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3200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en-Z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ZA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ZA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ZA" sz="3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ZA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ZA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Z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3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ZA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ZA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ZA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Z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ZA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ZA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ZA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Z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Z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ZA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ZA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ZA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e>
                              </m:func>
                            </m:sup>
                          </m:sSup>
                        </m:e>
                      </m:nary>
                    </m:oMath>
                  </m:oMathPara>
                </a14:m>
                <a:endParaRPr lang="en-Z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241F25-FA56-4FE2-9DA2-DAB458D7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90" y="2749976"/>
                <a:ext cx="6223247" cy="1385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4F34C7B-F15E-4A77-ABD3-A3E07CEC7A2C}"/>
              </a:ext>
            </a:extLst>
          </p:cNvPr>
          <p:cNvSpPr txBox="1"/>
          <p:nvPr/>
        </p:nvSpPr>
        <p:spPr>
          <a:xfrm>
            <a:off x="1384915" y="1567215"/>
            <a:ext cx="3710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/>
              <a:t>Number of antennas: </a:t>
            </a:r>
            <a:r>
              <a:rPr lang="en-ZA" sz="2000" b="1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6D2D55-EC25-4E51-AF7F-116CFB7EB90F}"/>
                  </a:ext>
                </a:extLst>
              </p:cNvPr>
              <p:cNvSpPr txBox="1"/>
              <p:nvPr/>
            </p:nvSpPr>
            <p:spPr>
              <a:xfrm>
                <a:off x="1384915" y="1936547"/>
                <a:ext cx="49359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000" dirty="0"/>
                  <a:t>Altering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Z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Z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ZA" sz="2000" b="1" dirty="0"/>
                  <a:t> </a:t>
                </a:r>
                <a:r>
                  <a:rPr lang="en-ZA" sz="2000" dirty="0"/>
                  <a:t>allows for beam steering.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6D2D55-EC25-4E51-AF7F-116CFB7EB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1936547"/>
                <a:ext cx="4935985" cy="400110"/>
              </a:xfrm>
              <a:prstGeom prst="rect">
                <a:avLst/>
              </a:prstGeom>
              <a:blipFill>
                <a:blip r:embed="rId5"/>
                <a:stretch>
                  <a:fillRect l="-1235" t="-9231" b="-276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307D48-921C-4900-9278-4F8F0BE52EB1}"/>
                  </a:ext>
                </a:extLst>
              </p:cNvPr>
              <p:cNvSpPr txBox="1"/>
              <p:nvPr/>
            </p:nvSpPr>
            <p:spPr>
              <a:xfrm>
                <a:off x="1384915" y="4548482"/>
                <a:ext cx="25212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000" dirty="0"/>
                  <a:t>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ZA" sz="20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ZA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ZA" sz="2000" b="1" i="0" smtClean="0"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r>
                          <a:rPr lang="en-Z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n-ZA" sz="2000" b="1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Z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Z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ZA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307D48-921C-4900-9278-4F8F0BE52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548482"/>
                <a:ext cx="2521260" cy="400110"/>
              </a:xfrm>
              <a:prstGeom prst="rect">
                <a:avLst/>
              </a:prstGeom>
              <a:blipFill>
                <a:blip r:embed="rId6"/>
                <a:stretch>
                  <a:fillRect l="-2415" t="-7576" b="-2575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C325FD-D8C2-4F1E-93BF-D67BE0D306CA}"/>
                  </a:ext>
                </a:extLst>
              </p:cNvPr>
              <p:cNvSpPr txBox="1"/>
              <p:nvPr/>
            </p:nvSpPr>
            <p:spPr>
              <a:xfrm>
                <a:off x="1384915" y="5020457"/>
                <a:ext cx="60989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000" dirty="0"/>
                  <a:t>Therefore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ZA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ZA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r>
                          <a:rPr lang="en-Z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Z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</m:t>
                        </m:r>
                        <m:r>
                          <a:rPr lang="en-Z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𝟏𝟖𝟎</m:t>
                        </m:r>
                        <m:r>
                          <a:rPr lang="en-Z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d>
                    <m:r>
                      <a:rPr lang="en-Z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ZA" sz="2000" dirty="0"/>
                  <a:t>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ZA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ZA" sz="2000" b="1" i="1" smtClean="0">
                            <a:latin typeface="Cambria Math" panose="02040503050406030204" pitchFamily="18" charset="0"/>
                          </a:rPr>
                          <m:t>𝟏𝟖𝟎</m:t>
                        </m:r>
                        <m:r>
                          <a:rPr lang="en-Z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ZA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r>
                          <a:rPr lang="en-Z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Z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 </m:t>
                        </m:r>
                        <m:r>
                          <a:rPr lang="en-Z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Z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d>
                  </m:oMath>
                </a14:m>
                <a:r>
                  <a:rPr lang="en-ZA" sz="2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C325FD-D8C2-4F1E-93BF-D67BE0D30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5020457"/>
                <a:ext cx="6098960" cy="400110"/>
              </a:xfrm>
              <a:prstGeom prst="rect">
                <a:avLst/>
              </a:prstGeom>
              <a:blipFill>
                <a:blip r:embed="rId7"/>
                <a:stretch>
                  <a:fillRect l="-999" t="-9231" b="-276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B512A87-572B-48E2-B108-5C5116090FF9}"/>
              </a:ext>
            </a:extLst>
          </p:cNvPr>
          <p:cNvSpPr txBox="1"/>
          <p:nvPr/>
        </p:nvSpPr>
        <p:spPr>
          <a:xfrm>
            <a:off x="1384915" y="5560536"/>
            <a:ext cx="463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/>
              <a:t>This is knows as the </a:t>
            </a:r>
            <a:r>
              <a:rPr lang="en-ZA" sz="2000" b="1" dirty="0"/>
              <a:t>visible region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6C64D1-26DA-47DD-9670-D4729675801B}"/>
                  </a:ext>
                </a:extLst>
              </p:cNvPr>
              <p:cNvSpPr txBox="1"/>
              <p:nvPr/>
            </p:nvSpPr>
            <p:spPr>
              <a:xfrm>
                <a:off x="7976111" y="3001454"/>
                <a:ext cx="3795911" cy="891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ZA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ZA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Z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Z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Z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Z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Z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Z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f>
                            <m:fPr>
                              <m:ctrlPr>
                                <a:rPr lang="en-Z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ZA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Z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en-Z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e>
                      </m:func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6C64D1-26DA-47DD-9670-D4729675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11" y="3001454"/>
                <a:ext cx="3795911" cy="8910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389B204-5A28-4A80-81D6-84C1B6C4D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8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11"/>
    </mc:Choice>
    <mc:Fallback>
      <p:transition spd="slow" advTm="95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5" x="552450" y="874713"/>
          <p14:tracePt t="513" x="560388" y="874713"/>
          <p14:tracePt t="521" x="569913" y="900113"/>
          <p14:tracePt t="529" x="577850" y="917575"/>
          <p14:tracePt t="537" x="585788" y="942975"/>
          <p14:tracePt t="544" x="585788" y="952500"/>
          <p14:tracePt t="553" x="585788" y="968375"/>
          <p14:tracePt t="561" x="595313" y="985838"/>
          <p14:tracePt t="578" x="595313" y="993775"/>
          <p14:tracePt t="585" x="595313" y="1003300"/>
          <p14:tracePt t="3217" x="595313" y="1011238"/>
          <p14:tracePt t="3224" x="603250" y="1028700"/>
          <p14:tracePt t="3233" x="620713" y="1028700"/>
          <p14:tracePt t="3241" x="628650" y="1028700"/>
          <p14:tracePt t="3306" x="628650" y="1036638"/>
          <p14:tracePt t="4873" x="628650" y="1044575"/>
          <p14:tracePt t="4880" x="628650" y="1054100"/>
          <p14:tracePt t="4898" x="628650" y="1079500"/>
          <p14:tracePt t="4912" x="628650" y="1104900"/>
          <p14:tracePt t="4929" x="628650" y="1112838"/>
          <p14:tracePt t="4938" x="628650" y="1122363"/>
          <p14:tracePt t="4946" x="628650" y="1130300"/>
          <p14:tracePt t="4961" x="628650" y="1138238"/>
          <p14:tracePt t="4968" x="628650" y="1147763"/>
          <p14:tracePt t="4994" x="628650" y="1155700"/>
          <p14:tracePt t="5002" x="628650" y="1163638"/>
          <p14:tracePt t="5008" x="628650" y="1173163"/>
          <p14:tracePt t="5024" x="628650" y="1198563"/>
          <p14:tracePt t="5033" x="628650" y="1206500"/>
          <p14:tracePt t="5042" x="628650" y="1231900"/>
          <p14:tracePt t="5049" x="628650" y="1241425"/>
          <p14:tracePt t="5057" x="628650" y="1249363"/>
          <p14:tracePt t="5064" x="628650" y="1274763"/>
          <p14:tracePt t="5072" x="628650" y="1282700"/>
          <p14:tracePt t="5081" x="628650" y="1300163"/>
          <p14:tracePt t="5089" x="628650" y="1308100"/>
          <p14:tracePt t="5098" x="628650" y="1317625"/>
          <p14:tracePt t="5106" x="628650" y="1333500"/>
          <p14:tracePt t="5113" x="628650" y="1350963"/>
          <p14:tracePt t="5120" x="628650" y="1368425"/>
          <p14:tracePt t="5128" x="628650" y="1393825"/>
          <p14:tracePt t="5137" x="646113" y="1419225"/>
          <p14:tracePt t="5145" x="654050" y="1427163"/>
          <p14:tracePt t="5153" x="688975" y="1477963"/>
          <p14:tracePt t="5161" x="704850" y="1512888"/>
          <p14:tracePt t="5168" x="747713" y="1555750"/>
          <p14:tracePt t="5176" x="798513" y="1614488"/>
          <p14:tracePt t="5185" x="831850" y="1631950"/>
          <p14:tracePt t="5193" x="900113" y="1657350"/>
          <p14:tracePt t="5201" x="960438" y="1674813"/>
          <p14:tracePt t="5210" x="1036638" y="1708150"/>
          <p14:tracePt t="5217" x="1163638" y="1741488"/>
          <p14:tracePt t="5224" x="1325563" y="1776413"/>
          <p14:tracePt t="5232" x="1452563" y="1793875"/>
          <p14:tracePt t="5240" x="1639888" y="1835150"/>
          <p14:tracePt t="5249" x="1817688" y="1844675"/>
          <p14:tracePt t="5258" x="1979613" y="1844675"/>
          <p14:tracePt t="5266" x="2132013" y="1844675"/>
          <p14:tracePt t="5272" x="2268538" y="1844675"/>
          <p14:tracePt t="5280" x="2420938" y="1844675"/>
          <p14:tracePt t="5289" x="2549525" y="1844675"/>
          <p14:tracePt t="5297" x="2693988" y="1844675"/>
          <p14:tracePt t="5305" x="2820988" y="1844675"/>
          <p14:tracePt t="5314" x="2947988" y="1844675"/>
          <p14:tracePt t="5321" x="3041650" y="1844675"/>
          <p14:tracePt t="5328" x="3117850" y="1844675"/>
          <p14:tracePt t="5336" x="3203575" y="1844675"/>
          <p14:tracePt t="5345" x="3270250" y="1844675"/>
          <p14:tracePt t="5353" x="3330575" y="1844675"/>
          <p14:tracePt t="5362" x="3373438" y="1844675"/>
          <p14:tracePt t="5370" x="3449638" y="1844675"/>
          <p14:tracePt t="5377" x="3467100" y="1844675"/>
          <p14:tracePt t="5384" x="3508375" y="1844675"/>
          <p14:tracePt t="5393" x="3551238" y="1844675"/>
          <p14:tracePt t="5401" x="3586163" y="1844675"/>
          <p14:tracePt t="5410" x="3627438" y="1844675"/>
          <p14:tracePt t="5418" x="3670300" y="1844675"/>
          <p14:tracePt t="5425" x="3703638" y="1844675"/>
          <p14:tracePt t="5433" x="3738563" y="1844675"/>
          <p14:tracePt t="5440" x="3746500" y="1844675"/>
          <p14:tracePt t="5449" x="3771900" y="1844675"/>
          <p14:tracePt t="5457" x="3797300" y="1844675"/>
          <p14:tracePt t="5466" x="3814763" y="1844675"/>
          <p14:tracePt t="5473" x="3832225" y="1852613"/>
          <p14:tracePt t="5481" x="3873500" y="1852613"/>
          <p14:tracePt t="5488" x="3908425" y="1860550"/>
          <p14:tracePt t="5496" x="3967163" y="1860550"/>
          <p14:tracePt t="5505" x="4010025" y="1878013"/>
          <p14:tracePt t="5513" x="4035425" y="1878013"/>
          <p14:tracePt t="5520" x="4070350" y="1878013"/>
          <p14:tracePt t="5529" x="4086225" y="1878013"/>
          <p14:tracePt t="5536" x="4121150" y="1878013"/>
          <p14:tracePt t="5544" x="4129088" y="1878013"/>
          <p14:tracePt t="5552" x="4137025" y="1878013"/>
          <p14:tracePt t="5657" x="4129088" y="1878013"/>
          <p14:tracePt t="5665" x="4095750" y="1885950"/>
          <p14:tracePt t="5673" x="4017963" y="1895475"/>
          <p14:tracePt t="5682" x="3959225" y="1895475"/>
          <p14:tracePt t="5689" x="3865563" y="1911350"/>
          <p14:tracePt t="5697" x="3771900" y="1928813"/>
          <p14:tracePt t="5704" x="3687763" y="1938338"/>
          <p14:tracePt t="5713" x="3586163" y="1954213"/>
          <p14:tracePt t="5722" x="3482975" y="1963738"/>
          <p14:tracePt t="5730" x="3414713" y="1989138"/>
          <p14:tracePt t="5738" x="3338513" y="1989138"/>
          <p14:tracePt t="5745" x="3279775" y="1989138"/>
          <p14:tracePt t="5752" x="3262313" y="1989138"/>
          <p14:tracePt t="5761" x="3244850" y="1989138"/>
          <p14:tracePt t="5833" x="3262313" y="1997075"/>
          <p14:tracePt t="5842" x="3305175" y="1997075"/>
          <p14:tracePt t="5848" x="3348038" y="2005013"/>
          <p14:tracePt t="5856" x="3424238" y="2005013"/>
          <p14:tracePt t="5864" x="3517900" y="2005013"/>
          <p14:tracePt t="5873" x="3594100" y="2005013"/>
          <p14:tracePt t="5881" x="3687763" y="2005013"/>
          <p14:tracePt t="5889" x="3789363" y="2005013"/>
          <p14:tracePt t="5897" x="3873500" y="2005013"/>
          <p14:tracePt t="5905" x="3959225" y="2005013"/>
          <p14:tracePt t="5912" x="4017963" y="2005013"/>
          <p14:tracePt t="5921" x="4060825" y="2005013"/>
          <p14:tracePt t="5929" x="4103688" y="2005013"/>
          <p14:tracePt t="5937" x="4137025" y="2005013"/>
          <p14:tracePt t="5945" x="4162425" y="2005013"/>
          <p14:tracePt t="10146" x="4162425" y="2014538"/>
          <p14:tracePt t="10153" x="4162425" y="2055813"/>
          <p14:tracePt t="10161" x="4146550" y="2133600"/>
          <p14:tracePt t="10168" x="4146550" y="2192338"/>
          <p14:tracePt t="10176" x="4129088" y="2260600"/>
          <p14:tracePt t="10185" x="4121150" y="2319338"/>
          <p14:tracePt t="10193" x="4121150" y="2354263"/>
          <p14:tracePt t="10200" x="4121150" y="2413000"/>
          <p14:tracePt t="10209" x="4121150" y="2455863"/>
          <p14:tracePt t="10217" x="4121150" y="2516188"/>
          <p14:tracePt t="10224" x="4121150" y="2557463"/>
          <p14:tracePt t="10232" x="4121150" y="2608263"/>
          <p14:tracePt t="10241" x="4121150" y="2660650"/>
          <p14:tracePt t="10248" x="4121150" y="2744788"/>
          <p14:tracePt t="10258" x="4121150" y="2795588"/>
          <p14:tracePt t="10265" x="4121150" y="2881313"/>
          <p14:tracePt t="10273" x="4121150" y="2957513"/>
          <p14:tracePt t="10281" x="4121150" y="3041650"/>
          <p14:tracePt t="10288" x="4121150" y="3109913"/>
          <p14:tracePt t="10297" x="4121150" y="3211513"/>
          <p14:tracePt t="10306" x="4121150" y="3279775"/>
          <p14:tracePt t="10314" x="4121150" y="3373438"/>
          <p14:tracePt t="10321" x="4121150" y="3424238"/>
          <p14:tracePt t="10328" x="4121150" y="3509963"/>
          <p14:tracePt t="10336" x="4121150" y="3586163"/>
          <p14:tracePt t="10345" x="4121150" y="3671888"/>
          <p14:tracePt t="10353" x="4121150" y="3738563"/>
          <p14:tracePt t="10362" x="4121150" y="3824288"/>
          <p14:tracePt t="10370" x="4103688" y="3900488"/>
          <p14:tracePt t="10377" x="4060825" y="3968750"/>
          <p14:tracePt t="10384" x="4060825" y="3994150"/>
          <p14:tracePt t="10393" x="4027488" y="4044950"/>
          <p14:tracePt t="10401" x="4017963" y="4062413"/>
          <p14:tracePt t="10409" x="4010025" y="4079875"/>
          <p14:tracePt t="10425" x="4002088" y="4079875"/>
          <p14:tracePt t="10441" x="3992563" y="4079875"/>
          <p14:tracePt t="10449" x="3984625" y="4079875"/>
          <p14:tracePt t="10465" x="3967163" y="4079875"/>
          <p14:tracePt t="10481" x="3959225" y="4079875"/>
          <p14:tracePt t="10488" x="3951288" y="4079875"/>
          <p14:tracePt t="10496" x="3941763" y="4079875"/>
          <p14:tracePt t="10505" x="3933825" y="4079875"/>
          <p14:tracePt t="10513" x="3916363" y="4079875"/>
          <p14:tracePt t="10522" x="3908425" y="4079875"/>
          <p14:tracePt t="10537" x="3900488" y="4079875"/>
          <p14:tracePt t="10561" x="3890963" y="4079875"/>
          <p14:tracePt t="10578" x="3873500" y="4079875"/>
          <p14:tracePt t="10585" x="3857625" y="4070350"/>
          <p14:tracePt t="10593" x="3857625" y="4062413"/>
          <p14:tracePt t="10608" x="3848100" y="4052888"/>
          <p14:tracePt t="10617" x="3840163" y="4052888"/>
          <p14:tracePt t="10624" x="3832225" y="4052888"/>
          <p14:tracePt t="10633" x="3822700" y="4044950"/>
          <p14:tracePt t="10640" x="3806825" y="4044950"/>
          <p14:tracePt t="10648" x="3797300" y="4037013"/>
          <p14:tracePt t="10657" x="3789363" y="4037013"/>
          <p14:tracePt t="10665" x="3763963" y="4027488"/>
          <p14:tracePt t="10673" x="3746500" y="4019550"/>
          <p14:tracePt t="10682" x="3738563" y="4019550"/>
          <p14:tracePt t="10688" x="3729038" y="4019550"/>
          <p14:tracePt t="10696" x="3729038" y="4011613"/>
          <p14:tracePt t="10713" x="3721100" y="4002088"/>
          <p14:tracePt t="10721" x="3703638" y="4002088"/>
          <p14:tracePt t="10729" x="3695700" y="3994150"/>
          <p14:tracePt t="10738" x="3687763" y="3986213"/>
          <p14:tracePt t="10745" x="3670300" y="3976688"/>
          <p14:tracePt t="10752" x="3644900" y="3960813"/>
          <p14:tracePt t="10761" x="3627438" y="3960813"/>
          <p14:tracePt t="10769" x="3611563" y="3951288"/>
          <p14:tracePt t="11057" x="3619500" y="3951288"/>
          <p14:tracePt t="11065" x="3627438" y="3951288"/>
          <p14:tracePt t="11081" x="3644900" y="3951288"/>
          <p14:tracePt t="11089" x="3662363" y="3951288"/>
          <p14:tracePt t="11106" x="3687763" y="3951288"/>
          <p14:tracePt t="11113" x="3695700" y="3951288"/>
          <p14:tracePt t="11120" x="3721100" y="3951288"/>
          <p14:tracePt t="11129" x="3729038" y="3951288"/>
          <p14:tracePt t="11136" x="3746500" y="3943350"/>
          <p14:tracePt t="11145" x="3756025" y="3943350"/>
          <p14:tracePt t="11154" x="3756025" y="3935413"/>
          <p14:tracePt t="11161" x="3763963" y="3925888"/>
          <p14:tracePt t="11168" x="3789363" y="3908425"/>
          <p14:tracePt t="11176" x="3797300" y="3892550"/>
          <p14:tracePt t="11185" x="3806825" y="3867150"/>
          <p14:tracePt t="11193" x="3822700" y="3841750"/>
          <p14:tracePt t="11202" x="3840163" y="3806825"/>
          <p14:tracePt t="11209" x="3848100" y="3790950"/>
          <p14:tracePt t="11217" x="3865563" y="3756025"/>
          <p14:tracePt t="11224" x="3865563" y="3722688"/>
          <p14:tracePt t="11232" x="3865563" y="3697288"/>
          <p14:tracePt t="11241" x="3865563" y="3654425"/>
          <p14:tracePt t="11249" x="3865563" y="3611563"/>
          <p14:tracePt t="11257" x="3865563" y="3568700"/>
          <p14:tracePt t="11265" x="3865563" y="3527425"/>
          <p14:tracePt t="11273" x="3865563" y="3475038"/>
          <p14:tracePt t="11280" x="3848100" y="3416300"/>
          <p14:tracePt t="11289" x="3822700" y="3373438"/>
          <p14:tracePt t="11297" x="3814763" y="3340100"/>
          <p14:tracePt t="11306" x="3806825" y="3289300"/>
          <p14:tracePt t="11313" x="3789363" y="3228975"/>
          <p14:tracePt t="11321" x="3771900" y="3203575"/>
          <p14:tracePt t="11328" x="3763963" y="3170238"/>
          <p14:tracePt t="11336" x="3738563" y="3152775"/>
          <p14:tracePt t="11345" x="3721100" y="3127375"/>
          <p14:tracePt t="11353" x="3713163" y="3119438"/>
          <p14:tracePt t="11362" x="3687763" y="3094038"/>
          <p14:tracePt t="11369" x="3670300" y="3084513"/>
          <p14:tracePt t="11376" x="3652838" y="3076575"/>
          <p14:tracePt t="11393" x="3636963" y="3076575"/>
          <p14:tracePt t="11401" x="3627438" y="3076575"/>
          <p14:tracePt t="11441" x="3594100" y="3076575"/>
          <p14:tracePt t="11449" x="3576638" y="3094038"/>
          <p14:tracePt t="11457" x="3551238" y="3127375"/>
          <p14:tracePt t="11466" x="3533775" y="3160713"/>
          <p14:tracePt t="11473" x="3508375" y="3186113"/>
          <p14:tracePt t="11482" x="3492500" y="3221038"/>
          <p14:tracePt t="11488" x="3482975" y="3246438"/>
          <p14:tracePt t="11496" x="3457575" y="3297238"/>
          <p14:tracePt t="11505" x="3441700" y="3340100"/>
          <p14:tracePt t="11513" x="3424238" y="3373438"/>
          <p14:tracePt t="11522" x="3406775" y="3408363"/>
          <p14:tracePt t="11529" x="3398838" y="3441700"/>
          <p14:tracePt t="11537" x="3398838" y="3475038"/>
          <p14:tracePt t="11544" x="3398838" y="3517900"/>
          <p14:tracePt t="11553" x="3398838" y="3552825"/>
          <p14:tracePt t="11560" x="3398838" y="3568700"/>
          <p14:tracePt t="11569" x="3398838" y="3603625"/>
          <p14:tracePt t="11577" x="3398838" y="3636963"/>
          <p14:tracePt t="11584" x="3398838" y="3646488"/>
          <p14:tracePt t="11592" x="3398838" y="3671888"/>
          <p14:tracePt t="11601" x="3398838" y="3679825"/>
          <p14:tracePt t="11609" x="3398838" y="3697288"/>
          <p14:tracePt t="11617" x="3398838" y="3713163"/>
          <p14:tracePt t="11626" x="3398838" y="3738563"/>
          <p14:tracePt t="11633" x="3406775" y="3756025"/>
          <p14:tracePt t="11641" x="3424238" y="3781425"/>
          <p14:tracePt t="11648" x="3424238" y="3798888"/>
          <p14:tracePt t="11657" x="3432175" y="3832225"/>
          <p14:tracePt t="11665" x="3449638" y="3841750"/>
          <p14:tracePt t="11674" x="3467100" y="3857625"/>
          <p14:tracePt t="11682" x="3492500" y="3883025"/>
          <p14:tracePt t="11689" x="3517900" y="3908425"/>
          <p14:tracePt t="11696" x="3525838" y="3917950"/>
          <p14:tracePt t="11705" x="3543300" y="3925888"/>
          <p14:tracePt t="11713" x="3576638" y="3935413"/>
          <p14:tracePt t="11721" x="3602038" y="3943350"/>
          <p14:tracePt t="11729" x="3619500" y="3943350"/>
          <p14:tracePt t="11737" x="3644900" y="3943350"/>
          <p14:tracePt t="11745" x="3687763" y="3943350"/>
          <p14:tracePt t="11752" x="3703638" y="3943350"/>
          <p14:tracePt t="11761" x="3729038" y="3943350"/>
          <p14:tracePt t="11769" x="3756025" y="3943350"/>
          <p14:tracePt t="11778" x="3771900" y="3935413"/>
          <p14:tracePt t="11786" x="3797300" y="3908425"/>
          <p14:tracePt t="11793" x="3806825" y="3892550"/>
          <p14:tracePt t="11801" x="3814763" y="3875088"/>
          <p14:tracePt t="11808" x="3822700" y="3857625"/>
          <p14:tracePt t="11817" x="3840163" y="3824288"/>
          <p14:tracePt t="11825" x="3848100" y="3790950"/>
          <p14:tracePt t="11834" x="3848100" y="3748088"/>
          <p14:tracePt t="11842" x="3848100" y="3713163"/>
          <p14:tracePt t="11849" x="3848100" y="3671888"/>
          <p14:tracePt t="11856" x="3848100" y="3629025"/>
          <p14:tracePt t="11865" x="3848100" y="3568700"/>
          <p14:tracePt t="11873" x="3848100" y="3509963"/>
          <p14:tracePt t="11881" x="3840163" y="3449638"/>
          <p14:tracePt t="11889" x="3797300" y="3390900"/>
          <p14:tracePt t="11897" x="3781425" y="3340100"/>
          <p14:tracePt t="11904" x="3738563" y="3297238"/>
          <p14:tracePt t="11912" x="3695700" y="3238500"/>
          <p14:tracePt t="11922" x="3670300" y="3211513"/>
          <p14:tracePt t="11929" x="3652838" y="3195638"/>
          <p14:tracePt t="11938" x="3644900" y="3178175"/>
          <p14:tracePt t="11946" x="3627438" y="3170238"/>
          <p14:tracePt t="11953" x="3611563" y="3160713"/>
          <p14:tracePt t="11977" x="3586163" y="3160713"/>
          <p14:tracePt t="11985" x="3576638" y="3160713"/>
          <p14:tracePt t="11994" x="3568700" y="3160713"/>
          <p14:tracePt t="12001" x="3543300" y="3160713"/>
          <p14:tracePt t="12009" x="3517900" y="3178175"/>
          <p14:tracePt t="12016" x="3492500" y="3186113"/>
          <p14:tracePt t="12025" x="3467100" y="3195638"/>
          <p14:tracePt t="12033" x="3457575" y="3211513"/>
          <p14:tracePt t="12041" x="3432175" y="3246438"/>
          <p14:tracePt t="12050" x="3424238" y="3263900"/>
          <p14:tracePt t="12058" x="3414713" y="3297238"/>
          <p14:tracePt t="12064" x="3414713" y="3340100"/>
          <p14:tracePt t="12072" x="3406775" y="3373438"/>
          <p14:tracePt t="12081" x="3406775" y="3408363"/>
          <p14:tracePt t="12089" x="3406775" y="3459163"/>
          <p14:tracePt t="12098" x="3406775" y="3517900"/>
          <p14:tracePt t="12105" x="3424238" y="3578225"/>
          <p14:tracePt t="12112" x="3449638" y="3629025"/>
          <p14:tracePt t="12120" x="3475038" y="3687763"/>
          <p14:tracePt t="12128" x="3508375" y="3738563"/>
          <p14:tracePt t="12137" x="3525838" y="3790950"/>
          <p14:tracePt t="12145" x="3543300" y="3806825"/>
          <p14:tracePt t="12153" x="3551238" y="3824288"/>
          <p14:tracePt t="12161" x="3568700" y="3857625"/>
          <p14:tracePt t="12168" x="3576638" y="3867150"/>
          <p14:tracePt t="12177" x="3576638" y="3875088"/>
          <p14:tracePt t="12185" x="3586163" y="3875088"/>
          <p14:tracePt t="12193" x="3602038" y="3892550"/>
          <p14:tracePt t="12216" x="3602038" y="3900488"/>
          <p14:tracePt t="12224" x="3619500" y="3900488"/>
          <p14:tracePt t="12233" x="3627438" y="3900488"/>
          <p14:tracePt t="12249" x="3636963" y="3900488"/>
          <p14:tracePt t="12258" x="3652838" y="3900488"/>
          <p14:tracePt t="12266" x="3662363" y="3900488"/>
          <p14:tracePt t="12273" x="3678238" y="3900488"/>
          <p14:tracePt t="12280" x="3687763" y="3900488"/>
          <p14:tracePt t="12289" x="3703638" y="3900488"/>
          <p14:tracePt t="12298" x="3729038" y="3883025"/>
          <p14:tracePt t="12306" x="3738563" y="3875088"/>
          <p14:tracePt t="12314" x="3746500" y="3849688"/>
          <p14:tracePt t="12322" x="3756025" y="3824288"/>
          <p14:tracePt t="12329" x="3756025" y="3790950"/>
          <p14:tracePt t="12336" x="3756025" y="3763963"/>
          <p14:tracePt t="12345" x="3756025" y="3730625"/>
          <p14:tracePt t="12353" x="3756025" y="3687763"/>
          <p14:tracePt t="12362" x="3756025" y="3671888"/>
          <p14:tracePt t="12370" x="3756025" y="3654425"/>
          <p14:tracePt t="12376" x="3756025" y="3636963"/>
          <p14:tracePt t="12384" x="3746500" y="3619500"/>
          <p14:tracePt t="12393" x="3738563" y="3619500"/>
          <p14:tracePt t="12401" x="3729038" y="3603625"/>
          <p14:tracePt t="12466" x="3721100" y="3603625"/>
          <p14:tracePt t="12481" x="3713163" y="3603625"/>
          <p14:tracePt t="12488" x="3695700" y="3603625"/>
          <p14:tracePt t="12514" x="3687763" y="3619500"/>
          <p14:tracePt t="12522" x="3678238" y="3629025"/>
          <p14:tracePt t="12536" x="3678238" y="3646488"/>
          <p14:tracePt t="12544" x="3678238" y="3662363"/>
          <p14:tracePt t="12553" x="3678238" y="3679825"/>
          <p14:tracePt t="12561" x="3678238" y="3687763"/>
          <p14:tracePt t="12569" x="3687763" y="3705225"/>
          <p14:tracePt t="12577" x="3695700" y="3713163"/>
          <p14:tracePt t="12585" x="3713163" y="3722688"/>
          <p14:tracePt t="12592" x="3746500" y="3722688"/>
          <p14:tracePt t="12600" x="3763963" y="3722688"/>
          <p14:tracePt t="12609" x="3781425" y="3722688"/>
          <p14:tracePt t="12617" x="3814763" y="3722688"/>
          <p14:tracePt t="12625" x="3857625" y="3722688"/>
          <p14:tracePt t="12634" x="3933825" y="3713163"/>
          <p14:tracePt t="12640" x="3976688" y="3697288"/>
          <p14:tracePt t="12648" x="4035425" y="3687763"/>
          <p14:tracePt t="12656" x="4086225" y="3679825"/>
          <p14:tracePt t="12665" x="4129088" y="3654425"/>
          <p14:tracePt t="12674" x="4162425" y="3654425"/>
          <p14:tracePt t="12682" x="4205288" y="3654425"/>
          <p14:tracePt t="12689" x="4248150" y="3654425"/>
          <p14:tracePt t="12697" x="4281488" y="3654425"/>
          <p14:tracePt t="12704" x="4324350" y="3646488"/>
          <p14:tracePt t="12713" x="4341813" y="3646488"/>
          <p14:tracePt t="12722" x="4359275" y="3646488"/>
          <p14:tracePt t="12730" x="4375150" y="3646488"/>
          <p14:tracePt t="12738" x="4392613" y="3646488"/>
          <p14:tracePt t="12745" x="4400550" y="3636963"/>
          <p14:tracePt t="12752" x="4425950" y="3636963"/>
          <p14:tracePt t="12761" x="4451350" y="3619500"/>
          <p14:tracePt t="12769" x="4460875" y="3619500"/>
          <p14:tracePt t="12777" x="4486275" y="3619500"/>
          <p14:tracePt t="12785" x="4519613" y="3619500"/>
          <p14:tracePt t="12793" x="4562475" y="3619500"/>
          <p14:tracePt t="12800" x="4605338" y="3619500"/>
          <p14:tracePt t="12808" x="4646613" y="3619500"/>
          <p14:tracePt t="12817" x="4689475" y="3619500"/>
          <p14:tracePt t="12825" x="4749800" y="3619500"/>
          <p14:tracePt t="12834" x="4791075" y="3619500"/>
          <p14:tracePt t="12841" x="4833938" y="3619500"/>
          <p14:tracePt t="12848" x="4884738" y="3619500"/>
          <p14:tracePt t="12856" x="4910138" y="3619500"/>
          <p14:tracePt t="12865" x="4935538" y="3619500"/>
          <p14:tracePt t="12872" x="4953000" y="3619500"/>
          <p14:tracePt t="12882" x="4970463" y="3619500"/>
          <p14:tracePt t="12888" x="4978400" y="3619500"/>
          <p14:tracePt t="12905" x="4987925" y="3611563"/>
          <p14:tracePt t="12938" x="5003800" y="3611563"/>
          <p14:tracePt t="12946" x="5029200" y="3603625"/>
          <p14:tracePt t="12953" x="5038725" y="3603625"/>
          <p14:tracePt t="12960" x="5064125" y="3603625"/>
          <p14:tracePt t="12968" x="5106988" y="3603625"/>
          <p14:tracePt t="12977" x="5148263" y="3603625"/>
          <p14:tracePt t="12985" x="5224463" y="3603625"/>
          <p14:tracePt t="12994" x="5276850" y="3603625"/>
          <p14:tracePt t="13002" x="5327650" y="3603625"/>
          <p14:tracePt t="13008" x="5378450" y="3603625"/>
          <p14:tracePt t="13016" x="5437188" y="3603625"/>
          <p14:tracePt t="13024" x="5480050" y="3603625"/>
          <p14:tracePt t="13033" x="5522913" y="3603625"/>
          <p14:tracePt t="13041" x="5556250" y="3603625"/>
          <p14:tracePt t="13049" x="5591175" y="3603625"/>
          <p14:tracePt t="13057" x="5607050" y="3603625"/>
          <p14:tracePt t="13065" x="5624513" y="3594100"/>
          <p14:tracePt t="13072" x="5632450" y="3594100"/>
          <p14:tracePt t="13129" x="5641975" y="3594100"/>
          <p14:tracePt t="13145" x="5624513" y="3586163"/>
          <p14:tracePt t="13153" x="5581650" y="3586163"/>
          <p14:tracePt t="13162" x="5565775" y="3586163"/>
          <p14:tracePt t="13168" x="5530850" y="3586163"/>
          <p14:tracePt t="13176" x="5487988" y="3586163"/>
          <p14:tracePt t="13185" x="5454650" y="3586163"/>
          <p14:tracePt t="13194" x="5411788" y="3594100"/>
          <p14:tracePt t="13202" x="5360988" y="3603625"/>
          <p14:tracePt t="13210" x="5327650" y="3619500"/>
          <p14:tracePt t="13217" x="5292725" y="3629025"/>
          <p14:tracePt t="13224" x="5276850" y="3636963"/>
          <p14:tracePt t="13233" x="5259388" y="3636963"/>
          <p14:tracePt t="13241" x="5241925" y="3646488"/>
          <p14:tracePt t="13249" x="5224463" y="3646488"/>
          <p14:tracePt t="13265" x="5208588" y="3654425"/>
          <p14:tracePt t="13273" x="5191125" y="3654425"/>
          <p14:tracePt t="13280" x="5183188" y="3662363"/>
          <p14:tracePt t="13288" x="5173663" y="3662363"/>
          <p14:tracePt t="13297" x="5165725" y="3662363"/>
          <p14:tracePt t="13305" x="5157788" y="3662363"/>
          <p14:tracePt t="13314" x="5140325" y="3671888"/>
          <p14:tracePt t="13321" x="5114925" y="3687763"/>
          <p14:tracePt t="13337" x="5097463" y="3687763"/>
          <p14:tracePt t="13354" x="5089525" y="3687763"/>
          <p14:tracePt t="13362" x="5080000" y="3687763"/>
          <p14:tracePt t="13369" x="5072063" y="3687763"/>
          <p14:tracePt t="13377" x="5064125" y="3687763"/>
          <p14:tracePt t="13384" x="5046663" y="3687763"/>
          <p14:tracePt t="13393" x="5029200" y="3687763"/>
          <p14:tracePt t="13401" x="5003800" y="3687763"/>
          <p14:tracePt t="13408" x="4970463" y="3687763"/>
          <p14:tracePt t="13417" x="4935538" y="3687763"/>
          <p14:tracePt t="13425" x="4919663" y="3687763"/>
          <p14:tracePt t="13432" x="4894263" y="3687763"/>
          <p14:tracePt t="13441" x="4876800" y="3679825"/>
          <p14:tracePt t="13449" x="4859338" y="3671888"/>
          <p14:tracePt t="13457" x="4851400" y="3662363"/>
          <p14:tracePt t="13488" x="4833938" y="3662363"/>
          <p14:tracePt t="13505" x="4826000" y="3662363"/>
          <p14:tracePt t="13513" x="4818063" y="3662363"/>
          <p14:tracePt t="13521" x="4808538" y="3662363"/>
          <p14:tracePt t="13529" x="4800600" y="3662363"/>
          <p14:tracePt t="13537" x="4783138" y="3662363"/>
          <p14:tracePt t="13544" x="4775200" y="3662363"/>
          <p14:tracePt t="13577" x="4765675" y="3662363"/>
          <p14:tracePt t="13609" x="4757738" y="3662363"/>
          <p14:tracePt t="13625" x="4732338" y="3662363"/>
          <p14:tracePt t="13633" x="4706938" y="3662363"/>
          <p14:tracePt t="13640" x="4689475" y="3662363"/>
          <p14:tracePt t="13648" x="4664075" y="3662363"/>
          <p14:tracePt t="13657" x="4656138" y="3662363"/>
          <p14:tracePt t="13665" x="4646613" y="3662363"/>
          <p14:tracePt t="13681" x="4630738" y="3662363"/>
          <p14:tracePt t="13697" x="4621213" y="3654425"/>
          <p14:tracePt t="13738" x="4613275" y="3646488"/>
          <p14:tracePt t="13913" x="4621213" y="3646488"/>
          <p14:tracePt t="13921" x="4646613" y="3646488"/>
          <p14:tracePt t="13928" x="4673600" y="3646488"/>
          <p14:tracePt t="13937" x="4699000" y="3646488"/>
          <p14:tracePt t="13947" x="4732338" y="3646488"/>
          <p14:tracePt t="13953" x="4749800" y="3646488"/>
          <p14:tracePt t="13960" x="4765675" y="3646488"/>
          <p14:tracePt t="13977" x="4775200" y="3646488"/>
          <p14:tracePt t="14065" x="4765675" y="3646488"/>
          <p14:tracePt t="14073" x="4740275" y="3646488"/>
          <p14:tracePt t="14081" x="4732338" y="3646488"/>
          <p14:tracePt t="14089" x="4714875" y="3646488"/>
          <p14:tracePt t="14098" x="4706938" y="3646488"/>
          <p14:tracePt t="14113" x="4699000" y="3646488"/>
          <p14:tracePt t="14120" x="4681538" y="3646488"/>
          <p14:tracePt t="14225" x="4699000" y="3646488"/>
          <p14:tracePt t="14233" x="4732338" y="3646488"/>
          <p14:tracePt t="14241" x="4757738" y="3629025"/>
          <p14:tracePt t="14249" x="4765675" y="3629025"/>
          <p14:tracePt t="14258" x="4775200" y="3629025"/>
          <p14:tracePt t="14272" x="4783138" y="3629025"/>
          <p14:tracePt t="16065" x="4775200" y="3629025"/>
          <p14:tracePt t="17305" x="4783138" y="3629025"/>
          <p14:tracePt t="17313" x="4818063" y="3629025"/>
          <p14:tracePt t="17321" x="4833938" y="3629025"/>
          <p14:tracePt t="17328" x="4868863" y="3629025"/>
          <p14:tracePt t="17337" x="4902200" y="3629025"/>
          <p14:tracePt t="17345" x="4945063" y="3629025"/>
          <p14:tracePt t="17354" x="4987925" y="3629025"/>
          <p14:tracePt t="17362" x="5029200" y="3629025"/>
          <p14:tracePt t="17370" x="5072063" y="3629025"/>
          <p14:tracePt t="17377" x="5122863" y="3629025"/>
          <p14:tracePt t="17384" x="5148263" y="3629025"/>
          <p14:tracePt t="17392" x="5183188" y="3629025"/>
          <p14:tracePt t="17401" x="5216525" y="3629025"/>
          <p14:tracePt t="17409" x="5241925" y="3629025"/>
          <p14:tracePt t="17418" x="5276850" y="3629025"/>
          <p14:tracePt t="17425" x="5318125" y="3629025"/>
          <p14:tracePt t="17433" x="5353050" y="3629025"/>
          <p14:tracePt t="17440" x="5394325" y="3629025"/>
          <p14:tracePt t="17449" x="5411788" y="3629025"/>
          <p14:tracePt t="17458" x="5429250" y="3629025"/>
          <p14:tracePt t="17466" x="5437188" y="3629025"/>
          <p14:tracePt t="17473" x="5454650" y="3629025"/>
          <p14:tracePt t="17480" x="5462588" y="3629025"/>
          <p14:tracePt t="17488" x="5472113" y="3629025"/>
          <p14:tracePt t="17496" x="5480050" y="3629025"/>
          <p14:tracePt t="17505" x="5497513" y="3629025"/>
          <p14:tracePt t="17513" x="5505450" y="3629025"/>
          <p14:tracePt t="17528" x="5530850" y="3629025"/>
          <p14:tracePt t="17544" x="5538788" y="3629025"/>
          <p14:tracePt t="17553" x="5565775" y="3629025"/>
          <p14:tracePt t="17561" x="5573713" y="3629025"/>
          <p14:tracePt t="17569" x="5599113" y="3629025"/>
          <p14:tracePt t="17578" x="5607050" y="3629025"/>
          <p14:tracePt t="17585" x="5641975" y="3629025"/>
          <p14:tracePt t="17593" x="5667375" y="3629025"/>
          <p14:tracePt t="17600" x="5692775" y="3629025"/>
          <p14:tracePt t="17609" x="5708650" y="3629025"/>
          <p14:tracePt t="17617" x="5726113" y="3629025"/>
          <p14:tracePt t="17626" x="5761038" y="3629025"/>
          <p14:tracePt t="17633" x="5786438" y="3629025"/>
          <p14:tracePt t="17641" x="5802313" y="3629025"/>
          <p14:tracePt t="17648" x="5827713" y="3629025"/>
          <p14:tracePt t="17657" x="5837238" y="3629025"/>
          <p14:tracePt t="17665" x="5862638" y="3629025"/>
          <p14:tracePt t="17673" x="5880100" y="3629025"/>
          <p14:tracePt t="17682" x="5888038" y="3629025"/>
          <p14:tracePt t="17689" x="5905500" y="3619500"/>
          <p14:tracePt t="17696" x="5913438" y="3619500"/>
          <p14:tracePt t="17713" x="5930900" y="3611563"/>
          <p14:tracePt t="17729" x="5938838" y="3611563"/>
          <p14:tracePt t="17745" x="5964238" y="3603625"/>
          <p14:tracePt t="17761" x="5972175" y="3603625"/>
          <p14:tracePt t="17769" x="5989638" y="3603625"/>
          <p14:tracePt t="17777" x="6007100" y="3603625"/>
          <p14:tracePt t="17785" x="6024563" y="3603625"/>
          <p14:tracePt t="17793" x="6040438" y="3603625"/>
          <p14:tracePt t="17801" x="6075363" y="3603625"/>
          <p14:tracePt t="17808" x="6091238" y="3603625"/>
          <p14:tracePt t="17817" x="6126163" y="3603625"/>
          <p14:tracePt t="17825" x="6167438" y="3603625"/>
          <p14:tracePt t="17834" x="6210300" y="3603625"/>
          <p14:tracePt t="17842" x="6253163" y="3603625"/>
          <p14:tracePt t="17848" x="6296025" y="3603625"/>
          <p14:tracePt t="17856" x="6329363" y="3603625"/>
          <p14:tracePt t="17864" x="6354763" y="3603625"/>
          <p14:tracePt t="17873" x="6372225" y="3603625"/>
          <p14:tracePt t="18273" x="6372225" y="3611563"/>
          <p14:tracePt t="18289" x="6372225" y="3619500"/>
          <p14:tracePt t="18297" x="6372225" y="3629025"/>
          <p14:tracePt t="18305" x="6364288" y="3662363"/>
          <p14:tracePt t="18314" x="6364288" y="3671888"/>
          <p14:tracePt t="18321" x="6346825" y="3679825"/>
          <p14:tracePt t="18329" x="6321425" y="3705225"/>
          <p14:tracePt t="18345" x="6311900" y="3722688"/>
          <p14:tracePt t="18353" x="6311900" y="3730625"/>
          <p14:tracePt t="18362" x="6303963" y="3730625"/>
          <p14:tracePt t="18369" x="6296025" y="3730625"/>
          <p14:tracePt t="18506" x="6286500" y="3730625"/>
          <p14:tracePt t="18521" x="6270625" y="3730625"/>
          <p14:tracePt t="18544" x="6261100" y="3730625"/>
          <p14:tracePt t="18553" x="6253163" y="3730625"/>
          <p14:tracePt t="19281" x="6253163" y="3722688"/>
          <p14:tracePt t="19425" x="6261100" y="3722688"/>
          <p14:tracePt t="22977" x="6261100" y="3705225"/>
          <p14:tracePt t="24657" x="6235700" y="3705225"/>
          <p14:tracePt t="24665" x="6210300" y="3705225"/>
          <p14:tracePt t="24673" x="6176963" y="3738563"/>
          <p14:tracePt t="24681" x="6126163" y="3781425"/>
          <p14:tracePt t="24688" x="6075363" y="3824288"/>
          <p14:tracePt t="24696" x="6040438" y="3849688"/>
          <p14:tracePt t="24704" x="5989638" y="3867150"/>
          <p14:tracePt t="24713" x="5956300" y="3900488"/>
          <p14:tracePt t="24721" x="5905500" y="3925888"/>
          <p14:tracePt t="24730" x="5880100" y="3943350"/>
          <p14:tracePt t="24738" x="5845175" y="3960813"/>
          <p14:tracePt t="24745" x="5819775" y="3976688"/>
          <p14:tracePt t="24752" x="5811838" y="3986213"/>
          <p14:tracePt t="24761" x="5786438" y="3994150"/>
          <p14:tracePt t="24769" x="5761038" y="3994150"/>
          <p14:tracePt t="24777" x="5751513" y="3994150"/>
          <p14:tracePt t="24786" x="5735638" y="4011613"/>
          <p14:tracePt t="24793" x="5708650" y="4011613"/>
          <p14:tracePt t="24800" x="5683250" y="4019550"/>
          <p14:tracePt t="24808" x="5667375" y="4027488"/>
          <p14:tracePt t="24817" x="5649913" y="4052888"/>
          <p14:tracePt t="24825" x="5632450" y="4062413"/>
          <p14:tracePt t="24834" x="5607050" y="4070350"/>
          <p14:tracePt t="24842" x="5591175" y="4070350"/>
          <p14:tracePt t="24848" x="5573713" y="4070350"/>
          <p14:tracePt t="24856" x="5548313" y="4079875"/>
          <p14:tracePt t="24864" x="5513388" y="4105275"/>
          <p14:tracePt t="24873" x="5472113" y="4113213"/>
          <p14:tracePt t="24881" x="5421313" y="4121150"/>
          <p14:tracePt t="24890" x="5378450" y="4138613"/>
          <p14:tracePt t="24898" x="5302250" y="4164013"/>
          <p14:tracePt t="24904" x="5241925" y="4171950"/>
          <p14:tracePt t="24912" x="5191125" y="4189413"/>
          <p14:tracePt t="24921" x="5122863" y="4197350"/>
          <p14:tracePt t="24928" x="5072063" y="4206875"/>
          <p14:tracePt t="24937" x="5029200" y="4214813"/>
          <p14:tracePt t="24946" x="4978400" y="4240213"/>
          <p14:tracePt t="24953" x="4953000" y="4249738"/>
          <p14:tracePt t="24960" x="4927600" y="4257675"/>
          <p14:tracePt t="24968" x="4894263" y="4265613"/>
          <p14:tracePt t="24977" x="4859338" y="4265613"/>
          <p14:tracePt t="24985" x="4833938" y="4265613"/>
          <p14:tracePt t="24993" x="4791075" y="4265613"/>
          <p14:tracePt t="25002" x="4749800" y="4265613"/>
          <p14:tracePt t="25008" x="4714875" y="4265613"/>
          <p14:tracePt t="25016" x="4673600" y="4265613"/>
          <p14:tracePt t="25024" x="4646613" y="4265613"/>
          <p14:tracePt t="25033" x="4621213" y="4265613"/>
          <p14:tracePt t="25041" x="4595813" y="4265613"/>
          <p14:tracePt t="25056" x="4570413" y="4265613"/>
          <p14:tracePt t="25072" x="4537075" y="4265613"/>
          <p14:tracePt t="25081" x="4519613" y="4249738"/>
          <p14:tracePt t="25089" x="4503738" y="4240213"/>
          <p14:tracePt t="25098" x="4486275" y="4232275"/>
          <p14:tracePt t="25106" x="4460875" y="4224338"/>
          <p14:tracePt t="25113" x="4443413" y="4214813"/>
          <p14:tracePt t="25120" x="4425950" y="4206875"/>
          <p14:tracePt t="25128" x="4400550" y="4189413"/>
          <p14:tracePt t="25137" x="4384675" y="4181475"/>
          <p14:tracePt t="25145" x="4375150" y="4164013"/>
          <p14:tracePt t="25161" x="4375150" y="4146550"/>
          <p14:tracePt t="25169" x="4367213" y="4138613"/>
          <p14:tracePt t="25176" x="4367213" y="4130675"/>
          <p14:tracePt t="25184" x="4359275" y="4105275"/>
          <p14:tracePt t="25193" x="4349750" y="4095750"/>
          <p14:tracePt t="25224" x="4349750" y="4087813"/>
          <p14:tracePt t="25233" x="4349750" y="4079875"/>
          <p14:tracePt t="25241" x="4359275" y="4070350"/>
          <p14:tracePt t="25258" x="4367213" y="4070350"/>
          <p14:tracePt t="25266" x="4375150" y="4070350"/>
          <p14:tracePt t="25273" x="4384675" y="4070350"/>
          <p14:tracePt t="25280" x="4418013" y="4062413"/>
          <p14:tracePt t="25289" x="4425950" y="4062413"/>
          <p14:tracePt t="25297" x="4443413" y="4062413"/>
          <p14:tracePt t="25305" x="4486275" y="4052888"/>
          <p14:tracePt t="25313" x="4503738" y="4052888"/>
          <p14:tracePt t="25321" x="4545013" y="4027488"/>
          <p14:tracePt t="25328" x="4595813" y="4011613"/>
          <p14:tracePt t="25337" x="4673600" y="3986213"/>
          <p14:tracePt t="25345" x="4732338" y="3968750"/>
          <p14:tracePt t="25353" x="4800600" y="3960813"/>
          <p14:tracePt t="25362" x="4876800" y="3951288"/>
          <p14:tracePt t="25369" x="4995863" y="3925888"/>
          <p14:tracePt t="25377" x="5054600" y="3917950"/>
          <p14:tracePt t="25384" x="5097463" y="3908425"/>
          <p14:tracePt t="25392" x="5140325" y="3908425"/>
          <p14:tracePt t="25400" x="5173663" y="3900488"/>
          <p14:tracePt t="25410" x="5199063" y="3900488"/>
          <p14:tracePt t="25417" x="5224463" y="3900488"/>
          <p14:tracePt t="25425" x="5249863" y="3900488"/>
          <p14:tracePt t="25432" x="5276850" y="3900488"/>
          <p14:tracePt t="25441" x="5292725" y="3900488"/>
          <p14:tracePt t="25448" x="5335588" y="3900488"/>
          <p14:tracePt t="25457" x="5368925" y="3900488"/>
          <p14:tracePt t="25465" x="5411788" y="3900488"/>
          <p14:tracePt t="25473" x="5462588" y="3883025"/>
          <p14:tracePt t="25481" x="5522913" y="3883025"/>
          <p14:tracePt t="25489" x="5581650" y="3875088"/>
          <p14:tracePt t="25497" x="5624513" y="3875088"/>
          <p14:tracePt t="25505" x="5683250" y="3875088"/>
          <p14:tracePt t="25513" x="5751513" y="3875088"/>
          <p14:tracePt t="25522" x="5811838" y="3875088"/>
          <p14:tracePt t="25529" x="5870575" y="3857625"/>
          <p14:tracePt t="25537" x="5930900" y="3849688"/>
          <p14:tracePt t="25544" x="5972175" y="3849688"/>
          <p14:tracePt t="25553" x="6024563" y="3832225"/>
          <p14:tracePt t="25561" x="6065838" y="3824288"/>
          <p14:tracePt t="25569" x="6108700" y="3816350"/>
          <p14:tracePt t="25578" x="6159500" y="3806825"/>
          <p14:tracePt t="25585" x="6202363" y="3790950"/>
          <p14:tracePt t="25593" x="6253163" y="3763963"/>
          <p14:tracePt t="25600" x="6286500" y="3756025"/>
          <p14:tracePt t="25609" x="6321425" y="3730625"/>
          <p14:tracePt t="25617" x="6372225" y="3722688"/>
          <p14:tracePt t="25626" x="6397625" y="3705225"/>
          <p14:tracePt t="25634" x="6405563" y="3687763"/>
          <p14:tracePt t="25641" x="6430963" y="3662363"/>
          <p14:tracePt t="25648" x="6448425" y="3654425"/>
          <p14:tracePt t="25657" x="6456363" y="3629025"/>
          <p14:tracePt t="25665" x="6456363" y="3586163"/>
          <p14:tracePt t="25673" x="6456363" y="3560763"/>
          <p14:tracePt t="25682" x="6456363" y="3535363"/>
          <p14:tracePt t="25689" x="6456363" y="3502025"/>
          <p14:tracePt t="25696" x="6448425" y="3467100"/>
          <p14:tracePt t="25705" x="6380163" y="3398838"/>
          <p14:tracePt t="25712" x="6286500" y="3314700"/>
          <p14:tracePt t="25721" x="6134100" y="3238500"/>
          <p14:tracePt t="25730" x="5981700" y="3178175"/>
          <p14:tracePt t="25738" x="5700713" y="3059113"/>
          <p14:tracePt t="25744" x="5565775" y="3016250"/>
          <p14:tracePt t="25752" x="5411788" y="2957513"/>
          <p14:tracePt t="25760" x="5276850" y="2897188"/>
          <p14:tracePt t="25768" x="5173663" y="2863850"/>
          <p14:tracePt t="25778" x="5089525" y="2838450"/>
          <p14:tracePt t="25786" x="4970463" y="2805113"/>
          <p14:tracePt t="25793" x="4876800" y="2795588"/>
          <p14:tracePt t="25800" x="4749800" y="2795588"/>
          <p14:tracePt t="25808" x="4605338" y="2795588"/>
          <p14:tracePt t="25817" x="4451350" y="2795588"/>
          <p14:tracePt t="25825" x="4256088" y="2795588"/>
          <p14:tracePt t="25834" x="4052888" y="2846388"/>
          <p14:tracePt t="25841" x="3873500" y="2897188"/>
          <p14:tracePt t="25848" x="3713163" y="2982913"/>
          <p14:tracePt t="25856" x="3551238" y="3059113"/>
          <p14:tracePt t="25865" x="3406775" y="3152775"/>
          <p14:tracePt t="25872" x="3305175" y="3221038"/>
          <p14:tracePt t="25881" x="3219450" y="3289300"/>
          <p14:tracePt t="25889" x="3186113" y="3340100"/>
          <p14:tracePt t="25897" x="3152775" y="3390900"/>
          <p14:tracePt t="25904" x="3152775" y="3475038"/>
          <p14:tracePt t="25912" x="3152775" y="3535363"/>
          <p14:tracePt t="25920" x="3152775" y="3594100"/>
          <p14:tracePt t="25928" x="3178175" y="3679825"/>
          <p14:tracePt t="25936" x="3203575" y="3748088"/>
          <p14:tracePt t="25945" x="3244850" y="3806825"/>
          <p14:tracePt t="25952" x="3287713" y="3875088"/>
          <p14:tracePt t="25960" x="3338513" y="3925888"/>
          <p14:tracePt t="25968" x="3398838" y="3976688"/>
          <p14:tracePt t="25977" x="3467100" y="4019550"/>
          <p14:tracePt t="25985" x="3543300" y="4052888"/>
          <p14:tracePt t="25993" x="3644900" y="4087813"/>
          <p14:tracePt t="26001" x="3729038" y="4113213"/>
          <p14:tracePt t="26008" x="3857625" y="4121150"/>
          <p14:tracePt t="26016" x="3984625" y="4121150"/>
          <p14:tracePt t="26024" x="4111625" y="4121150"/>
          <p14:tracePt t="26033" x="4222750" y="4121150"/>
          <p14:tracePt t="26041" x="4324350" y="4121150"/>
          <p14:tracePt t="26049" x="4443413" y="4105275"/>
          <p14:tracePt t="26057" x="4570413" y="4095750"/>
          <p14:tracePt t="26064" x="4699000" y="4070350"/>
          <p14:tracePt t="26072" x="4740275" y="4052888"/>
          <p14:tracePt t="26081" x="4808538" y="4027488"/>
          <p14:tracePt t="26089" x="4843463" y="4011613"/>
          <p14:tracePt t="26097" x="4868863" y="4002088"/>
          <p14:tracePt t="26105" x="4876800" y="4002088"/>
          <p14:tracePt t="26112" x="4910138" y="3994150"/>
          <p14:tracePt t="26120" x="4927600" y="3976688"/>
          <p14:tracePt t="26128" x="4953000" y="3960813"/>
          <p14:tracePt t="26137" x="4962525" y="3943350"/>
          <p14:tracePt t="26145" x="5003800" y="3917950"/>
          <p14:tracePt t="26153" x="5021263" y="3892550"/>
          <p14:tracePt t="26161" x="5046663" y="3883025"/>
          <p14:tracePt t="26168" x="5072063" y="3867150"/>
          <p14:tracePt t="26176" x="5106988" y="3841750"/>
          <p14:tracePt t="26185" x="5132388" y="3832225"/>
          <p14:tracePt t="26193" x="5183188" y="3816350"/>
          <p14:tracePt t="26201" x="5224463" y="3798888"/>
          <p14:tracePt t="26209" x="5241925" y="3790950"/>
          <p14:tracePt t="26217" x="5249863" y="3790950"/>
          <p14:tracePt t="26241" x="5267325" y="3773488"/>
          <p14:tracePt t="26249" x="5267325" y="3763963"/>
          <p14:tracePt t="26258" x="5284788" y="3763963"/>
          <p14:tracePt t="26265" x="5292725" y="3756025"/>
          <p14:tracePt t="26272" x="5302250" y="3738563"/>
          <p14:tracePt t="26280" x="5318125" y="3722688"/>
          <p14:tracePt t="26288" x="5327650" y="3722688"/>
          <p14:tracePt t="26297" x="5335588" y="3705225"/>
          <p14:tracePt t="26313" x="5343525" y="3697288"/>
          <p14:tracePt t="26369" x="5343525" y="3687763"/>
          <p14:tracePt t="26376" x="5327650" y="3687763"/>
          <p14:tracePt t="26384" x="5310188" y="3687763"/>
          <p14:tracePt t="26392" x="5284788" y="3687763"/>
          <p14:tracePt t="26400" x="5267325" y="3671888"/>
          <p14:tracePt t="26409" x="5249863" y="3671888"/>
          <p14:tracePt t="26417" x="5241925" y="3671888"/>
          <p14:tracePt t="26425" x="5216525" y="3671888"/>
          <p14:tracePt t="26432" x="5199063" y="3662363"/>
          <p14:tracePt t="26440" x="5183188" y="3662363"/>
          <p14:tracePt t="26449" x="5173663" y="3662363"/>
          <p14:tracePt t="26457" x="5165725" y="3662363"/>
          <p14:tracePt t="26473" x="5140325" y="3662363"/>
          <p14:tracePt t="26480" x="5132388" y="3662363"/>
          <p14:tracePt t="26537" x="5114925" y="3662363"/>
          <p14:tracePt t="26641" x="5106988" y="3662363"/>
          <p14:tracePt t="26648" x="5106988" y="3654425"/>
          <p14:tracePt t="26656" x="5132388" y="3654425"/>
          <p14:tracePt t="26665" x="5157788" y="3654425"/>
          <p14:tracePt t="26672" x="5208588" y="3636963"/>
          <p14:tracePt t="26681" x="5233988" y="3636963"/>
          <p14:tracePt t="26689" x="5267325" y="3629025"/>
          <p14:tracePt t="26696" x="5310188" y="3629025"/>
          <p14:tracePt t="26704" x="5343525" y="3629025"/>
          <p14:tracePt t="26713" x="5360988" y="3619500"/>
          <p14:tracePt t="26721" x="5403850" y="3619500"/>
          <p14:tracePt t="26729" x="5437188" y="3611563"/>
          <p14:tracePt t="26737" x="5472113" y="3611563"/>
          <p14:tracePt t="26744" x="5505450" y="3594100"/>
          <p14:tracePt t="26752" x="5522913" y="3594100"/>
          <p14:tracePt t="26760" x="5548313" y="3594100"/>
          <p14:tracePt t="26768" x="5565775" y="3586163"/>
          <p14:tracePt t="26777" x="5581650" y="3586163"/>
          <p14:tracePt t="26793" x="5599113" y="3586163"/>
          <p14:tracePt t="26800" x="5607050" y="3586163"/>
          <p14:tracePt t="26808" x="5624513" y="3578225"/>
          <p14:tracePt t="26817" x="5632450" y="3578225"/>
          <p14:tracePt t="26825" x="5641975" y="3568700"/>
          <p14:tracePt t="26936" x="5607050" y="3568700"/>
          <p14:tracePt t="26945" x="5538788" y="3568700"/>
          <p14:tracePt t="26953" x="5472113" y="3568700"/>
          <p14:tracePt t="26960" x="5411788" y="3568700"/>
          <p14:tracePt t="26968" x="5368925" y="3568700"/>
          <p14:tracePt t="26977" x="5335588" y="3568700"/>
          <p14:tracePt t="26985" x="5327650" y="3568700"/>
          <p14:tracePt t="26994" x="5318125" y="3568700"/>
          <p14:tracePt t="27065" x="5310188" y="3568700"/>
          <p14:tracePt t="27098" x="5335588" y="3568700"/>
          <p14:tracePt t="27106" x="5368925" y="3568700"/>
          <p14:tracePt t="27112" x="5386388" y="3568700"/>
          <p14:tracePt t="27120" x="5421313" y="3568700"/>
          <p14:tracePt t="27128" x="5446713" y="3568700"/>
          <p14:tracePt t="27145" x="5454650" y="3568700"/>
          <p14:tracePt t="27225" x="5462588" y="3568700"/>
          <p14:tracePt t="28321" x="5411788" y="3603625"/>
          <p14:tracePt t="28328" x="5302250" y="3697288"/>
          <p14:tracePt t="28336" x="5191125" y="3824288"/>
          <p14:tracePt t="28345" x="5072063" y="3951288"/>
          <p14:tracePt t="28353" x="4935538" y="4087813"/>
          <p14:tracePt t="28362" x="4724400" y="4275138"/>
          <p14:tracePt t="28369" x="4537075" y="4427538"/>
          <p14:tracePt t="28377" x="4291013" y="4538663"/>
          <p14:tracePt t="28384" x="4035425" y="4691063"/>
          <p14:tracePt t="28393" x="3789363" y="4827588"/>
          <p14:tracePt t="28401" x="3543300" y="4946650"/>
          <p14:tracePt t="28408" x="3244850" y="5048250"/>
          <p14:tracePt t="28418" x="3016250" y="5106988"/>
          <p14:tracePt t="28425" x="2752725" y="5192713"/>
          <p14:tracePt t="28433" x="2524125" y="5251450"/>
          <p14:tracePt t="28441" x="2352675" y="5294313"/>
          <p14:tracePt t="28448" x="2192338" y="5311775"/>
          <p14:tracePt t="28457" x="2047875" y="5327650"/>
          <p14:tracePt t="28466" x="1920875" y="5337175"/>
          <p14:tracePt t="28474" x="1835150" y="5337175"/>
          <p14:tracePt t="28481" x="1749425" y="5337175"/>
          <p14:tracePt t="28488" x="1690688" y="5337175"/>
          <p14:tracePt t="28496" x="1665288" y="5337175"/>
          <p14:tracePt t="28505" x="1647825" y="5337175"/>
          <p14:tracePt t="28609" x="1639888" y="5337175"/>
          <p14:tracePt t="28617" x="1639888" y="5311775"/>
          <p14:tracePt t="28625" x="1639888" y="5286375"/>
          <p14:tracePt t="28634" x="1673225" y="5226050"/>
          <p14:tracePt t="28640" x="1690688" y="5192713"/>
          <p14:tracePt t="28648" x="1724025" y="5157788"/>
          <p14:tracePt t="28656" x="1776413" y="5116513"/>
          <p14:tracePt t="28665" x="1868488" y="5056188"/>
          <p14:tracePt t="28672" x="1954213" y="5022850"/>
          <p14:tracePt t="28682" x="2030413" y="5005388"/>
          <p14:tracePt t="28689" x="2090738" y="4979988"/>
          <p14:tracePt t="28696" x="2141538" y="4972050"/>
          <p14:tracePt t="28704" x="2174875" y="4972050"/>
          <p14:tracePt t="28713" x="2192338" y="4962525"/>
          <p14:tracePt t="28722" x="2208213" y="4962525"/>
          <p14:tracePt t="28728" x="2225675" y="4962525"/>
          <p14:tracePt t="28737" x="2251075" y="4962525"/>
          <p14:tracePt t="28745" x="2276475" y="4962525"/>
          <p14:tracePt t="28752" x="2301875" y="4962525"/>
          <p14:tracePt t="28761" x="2344738" y="4962525"/>
          <p14:tracePt t="28769" x="2387600" y="4962525"/>
          <p14:tracePt t="28777" x="2430463" y="4954588"/>
          <p14:tracePt t="28785" x="2489200" y="4937125"/>
          <p14:tracePt t="28793" x="2514600" y="4937125"/>
          <p14:tracePt t="28801" x="2540000" y="4937125"/>
          <p14:tracePt t="28808" x="2540000" y="4929188"/>
          <p14:tracePt t="29177" x="2557463" y="4937125"/>
          <p14:tracePt t="29185" x="2590800" y="4937125"/>
          <p14:tracePt t="29193" x="2625725" y="4937125"/>
          <p14:tracePt t="29201" x="2659063" y="4937125"/>
          <p14:tracePt t="29209" x="2684463" y="4937125"/>
          <p14:tracePt t="29217" x="2709863" y="4937125"/>
          <p14:tracePt t="29224" x="2752725" y="4937125"/>
          <p14:tracePt t="29232" x="2811463" y="4937125"/>
          <p14:tracePt t="29241" x="2871788" y="4937125"/>
          <p14:tracePt t="29249" x="2940050" y="4937125"/>
          <p14:tracePt t="29257" x="2998788" y="4937125"/>
          <p14:tracePt t="29266" x="3059113" y="4937125"/>
          <p14:tracePt t="29273" x="3127375" y="4937125"/>
          <p14:tracePt t="29280" x="3152775" y="4937125"/>
          <p14:tracePt t="29288" x="3186113" y="4937125"/>
          <p14:tracePt t="29297" x="3219450" y="4929188"/>
          <p14:tracePt t="29305" x="3228975" y="4919663"/>
          <p14:tracePt t="29314" x="3254375" y="4911725"/>
          <p14:tracePt t="29329" x="3270250" y="4894263"/>
          <p14:tracePt t="29345" x="3270250" y="4886325"/>
          <p14:tracePt t="29353" x="3270250" y="4868863"/>
          <p14:tracePt t="29362" x="3270250" y="4852988"/>
          <p14:tracePt t="29369" x="3262313" y="4810125"/>
          <p14:tracePt t="29376" x="3244850" y="4792663"/>
          <p14:tracePt t="29384" x="3211513" y="4767263"/>
          <p14:tracePt t="29393" x="3160713" y="4749800"/>
          <p14:tracePt t="29401" x="3084513" y="4733925"/>
          <p14:tracePt t="29409" x="3041650" y="4733925"/>
          <p14:tracePt t="29418" x="2973388" y="4733925"/>
          <p14:tracePt t="29424" x="2914650" y="4733925"/>
          <p14:tracePt t="29432" x="2871788" y="4733925"/>
          <p14:tracePt t="29440" x="2811463" y="4733925"/>
          <p14:tracePt t="29449" x="2770188" y="4741863"/>
          <p14:tracePt t="29457" x="2693988" y="4775200"/>
          <p14:tracePt t="29465" x="2668588" y="4784725"/>
          <p14:tracePt t="29474" x="2633663" y="4802188"/>
          <p14:tracePt t="29481" x="2616200" y="4818063"/>
          <p14:tracePt t="29488" x="2590800" y="4843463"/>
          <p14:tracePt t="29496" x="2590800" y="4860925"/>
          <p14:tracePt t="29505" x="2590800" y="4878388"/>
          <p14:tracePt t="29513" x="2608263" y="4903788"/>
          <p14:tracePt t="29522" x="2633663" y="4946650"/>
          <p14:tracePt t="29529" x="2676525" y="4979988"/>
          <p14:tracePt t="29537" x="2735263" y="4987925"/>
          <p14:tracePt t="29544" x="2778125" y="5013325"/>
          <p14:tracePt t="29553" x="2854325" y="5030788"/>
          <p14:tracePt t="29561" x="2930525" y="5030788"/>
          <p14:tracePt t="29568" x="2998788" y="5030788"/>
          <p14:tracePt t="29577" x="3059113" y="5030788"/>
          <p14:tracePt t="29585" x="3127375" y="5030788"/>
          <p14:tracePt t="29592" x="3211513" y="5030788"/>
          <p14:tracePt t="29600" x="3287713" y="5030788"/>
          <p14:tracePt t="29609" x="3355975" y="5022850"/>
          <p14:tracePt t="29617" x="3424238" y="4987925"/>
          <p14:tracePt t="29625" x="3508375" y="4954588"/>
          <p14:tracePt t="29633" x="3543300" y="4937125"/>
          <p14:tracePt t="29640" x="3568700" y="4919663"/>
          <p14:tracePt t="29648" x="3594100" y="4894263"/>
          <p14:tracePt t="29657" x="3602038" y="4894263"/>
          <p14:tracePt t="29665" x="3611563" y="4868863"/>
          <p14:tracePt t="29673" x="3611563" y="4860925"/>
          <p14:tracePt t="29761" x="3602038" y="4860925"/>
          <p14:tracePt t="29769" x="3594100" y="4868863"/>
          <p14:tracePt t="29777" x="3594100" y="4878388"/>
          <p14:tracePt t="29794" x="3586163" y="4886325"/>
          <p14:tracePt t="29808" x="3586163" y="4903788"/>
          <p14:tracePt t="29841" x="3586163" y="4911725"/>
          <p14:tracePt t="29897" x="3586163" y="4919663"/>
          <p14:tracePt t="29937" x="3586163" y="4929188"/>
          <p14:tracePt t="29977" x="3586163" y="4946650"/>
          <p14:tracePt t="29985" x="3586163" y="4954588"/>
          <p14:tracePt t="30009" x="3586163" y="4962525"/>
          <p14:tracePt t="30016" x="3586163" y="4972050"/>
          <p14:tracePt t="30024" x="3586163" y="4979988"/>
          <p14:tracePt t="30033" x="3586163" y="4997450"/>
          <p14:tracePt t="30474" x="3568700" y="4997450"/>
          <p14:tracePt t="30489" x="3559175" y="4997450"/>
          <p14:tracePt t="30497" x="3543300" y="4997450"/>
          <p14:tracePt t="30513" x="3533775" y="4997450"/>
          <p14:tracePt t="30529" x="3525838" y="4997450"/>
          <p14:tracePt t="30537" x="3517900" y="4997450"/>
          <p14:tracePt t="30544" x="3508375" y="4997450"/>
          <p14:tracePt t="30561" x="3500438" y="4997450"/>
          <p14:tracePt t="30577" x="3482975" y="4997450"/>
          <p14:tracePt t="30585" x="3467100" y="5005388"/>
          <p14:tracePt t="30592" x="3449638" y="5013325"/>
          <p14:tracePt t="30609" x="3414713" y="5038725"/>
          <p14:tracePt t="30618" x="3389313" y="5056188"/>
          <p14:tracePt t="30624" x="3373438" y="5073650"/>
          <p14:tracePt t="30633" x="3348038" y="5099050"/>
          <p14:tracePt t="30640" x="3279775" y="5124450"/>
          <p14:tracePt t="30648" x="3219450" y="5157788"/>
          <p14:tracePt t="30657" x="3160713" y="5175250"/>
          <p14:tracePt t="30666" x="3109913" y="5200650"/>
          <p14:tracePt t="30674" x="3033713" y="5235575"/>
          <p14:tracePt t="30681" x="2947988" y="5251450"/>
          <p14:tracePt t="30688" x="2854325" y="5276850"/>
          <p14:tracePt t="30696" x="2770188" y="5286375"/>
          <p14:tracePt t="30704" x="2676525" y="5286375"/>
          <p14:tracePt t="30713" x="2625725" y="5302250"/>
          <p14:tracePt t="30721" x="2549525" y="5311775"/>
          <p14:tracePt t="30729" x="2506663" y="5311775"/>
          <p14:tracePt t="30737" x="2463800" y="5327650"/>
          <p14:tracePt t="30745" x="2405063" y="5327650"/>
          <p14:tracePt t="30752" x="2344738" y="5327650"/>
          <p14:tracePt t="30760" x="2311400" y="5327650"/>
          <p14:tracePt t="30769" x="2260600" y="5327650"/>
          <p14:tracePt t="30777" x="2217738" y="5327650"/>
          <p14:tracePt t="30786" x="2192338" y="5327650"/>
          <p14:tracePt t="30793" x="2166938" y="5327650"/>
          <p14:tracePt t="30801" x="2141538" y="5327650"/>
          <p14:tracePt t="30808" x="2124075" y="5327650"/>
          <p14:tracePt t="30825" x="2106613" y="5327650"/>
          <p14:tracePt t="30833" x="2090738" y="5327650"/>
          <p14:tracePt t="30960" x="2090738" y="5345113"/>
          <p14:tracePt t="30977" x="2090738" y="5362575"/>
          <p14:tracePt t="30994" x="2098675" y="5362575"/>
          <p14:tracePt t="31001" x="2106613" y="5362575"/>
          <p14:tracePt t="31016" x="2116138" y="5362575"/>
          <p14:tracePt t="31024" x="2132013" y="5362575"/>
          <p14:tracePt t="31033" x="2149475" y="5380038"/>
          <p14:tracePt t="31050" x="2166938" y="5387975"/>
          <p14:tracePt t="31057" x="2174875" y="5387975"/>
          <p14:tracePt t="31064" x="2182813" y="5387975"/>
          <p14:tracePt t="31072" x="2200275" y="5395913"/>
          <p14:tracePt t="31305" x="2217738" y="5395913"/>
          <p14:tracePt t="31314" x="2286000" y="5395913"/>
          <p14:tracePt t="31321" x="2370138" y="5395913"/>
          <p14:tracePt t="31328" x="2455863" y="5395913"/>
          <p14:tracePt t="31336" x="2557463" y="5395913"/>
          <p14:tracePt t="31345" x="2659063" y="5395913"/>
          <p14:tracePt t="31353" x="2744788" y="5395913"/>
          <p14:tracePt t="31360" x="2811463" y="5395913"/>
          <p14:tracePt t="31369" x="2871788" y="5395913"/>
          <p14:tracePt t="31377" x="2914650" y="5395913"/>
          <p14:tracePt t="31384" x="2947988" y="5395913"/>
          <p14:tracePt t="31392" x="2955925" y="5395913"/>
          <p14:tracePt t="31401" x="2990850" y="5395913"/>
          <p14:tracePt t="31409" x="3033713" y="5395913"/>
          <p14:tracePt t="31418" x="3074988" y="5395913"/>
          <p14:tracePt t="31425" x="3135313" y="5395913"/>
          <p14:tracePt t="31432" x="3219450" y="5395913"/>
          <p14:tracePt t="31440" x="3322638" y="5395913"/>
          <p14:tracePt t="31449" x="3414713" y="5395913"/>
          <p14:tracePt t="31457" x="3517900" y="5395913"/>
          <p14:tracePt t="31466" x="3627438" y="5395913"/>
          <p14:tracePt t="31474" x="3738563" y="5395913"/>
          <p14:tracePt t="31481" x="3840163" y="5395913"/>
          <p14:tracePt t="31488" x="3925888" y="5395913"/>
          <p14:tracePt t="31496" x="4002088" y="5395913"/>
          <p14:tracePt t="31505" x="4070350" y="5395913"/>
          <p14:tracePt t="31513" x="4154488" y="5395913"/>
          <p14:tracePt t="31522" x="4222750" y="5395913"/>
          <p14:tracePt t="31529" x="4298950" y="5395913"/>
          <p14:tracePt t="31537" x="4384675" y="5405438"/>
          <p14:tracePt t="31545" x="4468813" y="5421313"/>
          <p14:tracePt t="31553" x="4529138" y="5421313"/>
          <p14:tracePt t="31561" x="4613275" y="5421313"/>
          <p14:tracePt t="31569" x="4673600" y="5421313"/>
          <p14:tracePt t="31579" x="4732338" y="5421313"/>
          <p14:tracePt t="31585" x="4757738" y="5421313"/>
          <p14:tracePt t="31592" x="4818063" y="5421313"/>
          <p14:tracePt t="31601" x="4851400" y="5421313"/>
          <p14:tracePt t="31609" x="4902200" y="5421313"/>
          <p14:tracePt t="31618" x="4935538" y="5421313"/>
          <p14:tracePt t="31626" x="4962525" y="5421313"/>
          <p14:tracePt t="31634" x="5021263" y="5421313"/>
          <p14:tracePt t="31640" x="5064125" y="5421313"/>
          <p14:tracePt t="31648" x="5122863" y="5421313"/>
          <p14:tracePt t="31658" x="5208588" y="5421313"/>
          <p14:tracePt t="31666" x="5292725" y="5421313"/>
          <p14:tracePt t="31674" x="5421313" y="5438775"/>
          <p14:tracePt t="31682" x="5530850" y="5438775"/>
          <p14:tracePt t="31689" x="5641975" y="5438775"/>
          <p14:tracePt t="31696" x="5761038" y="5438775"/>
          <p14:tracePt t="31704" x="5845175" y="5438775"/>
          <p14:tracePt t="31713" x="5956300" y="5438775"/>
          <p14:tracePt t="31721" x="6024563" y="5438775"/>
          <p14:tracePt t="31729" x="6100763" y="5438775"/>
          <p14:tracePt t="31738" x="6151563" y="5438775"/>
          <p14:tracePt t="31745" x="6210300" y="5438775"/>
          <p14:tracePt t="31752" x="6270625" y="5438775"/>
          <p14:tracePt t="31761" x="6329363" y="5438775"/>
          <p14:tracePt t="31768" x="6389688" y="5438775"/>
          <p14:tracePt t="31777" x="6440488" y="5438775"/>
          <p14:tracePt t="31786" x="6516688" y="5438775"/>
          <p14:tracePt t="31792" x="6575425" y="5438775"/>
          <p14:tracePt t="31800" x="6626225" y="5438775"/>
          <p14:tracePt t="31808" x="6686550" y="5438775"/>
          <p14:tracePt t="31816" x="6719888" y="5438775"/>
          <p14:tracePt t="31825" x="6762750" y="5438775"/>
          <p14:tracePt t="31834" x="6797675" y="5438775"/>
          <p14:tracePt t="31841" x="6823075" y="5438775"/>
          <p14:tracePt t="31848" x="6838950" y="5438775"/>
          <p14:tracePt t="31856" x="6864350" y="5438775"/>
          <p14:tracePt t="31873" x="6881813" y="5438775"/>
          <p14:tracePt t="31881" x="6889750" y="5438775"/>
          <p14:tracePt t="31889" x="6899275" y="5446713"/>
          <p14:tracePt t="31905" x="6907213" y="5446713"/>
          <p14:tracePt t="31912" x="6915150" y="5446713"/>
          <p14:tracePt t="31921" x="6932613" y="5446713"/>
          <p14:tracePt t="31929" x="6950075" y="5456238"/>
          <p14:tracePt t="31937" x="6958013" y="5464175"/>
          <p14:tracePt t="31946" x="6967538" y="5464175"/>
          <p14:tracePt t="31953" x="6975475" y="5464175"/>
          <p14:tracePt t="31960" x="6992938" y="5464175"/>
          <p14:tracePt t="31968" x="7000875" y="5464175"/>
          <p14:tracePt t="31977" x="7008813" y="5464175"/>
          <p14:tracePt t="31993" x="7026275" y="5464175"/>
          <p14:tracePt t="32001" x="7034213" y="5464175"/>
          <p14:tracePt t="32161" x="7026275" y="5464175"/>
          <p14:tracePt t="32168" x="7000875" y="5464175"/>
          <p14:tracePt t="32176" x="6992938" y="5464175"/>
          <p14:tracePt t="32185" x="6967538" y="5464175"/>
          <p14:tracePt t="32193" x="6950075" y="5472113"/>
          <p14:tracePt t="32202" x="6924675" y="5472113"/>
          <p14:tracePt t="32209" x="6915150" y="5481638"/>
          <p14:tracePt t="32217" x="6899275" y="5481638"/>
          <p14:tracePt t="32233" x="6889750" y="5481638"/>
          <p14:tracePt t="32240" x="6881813" y="5489575"/>
          <p14:tracePt t="32249" x="6881813" y="5497513"/>
          <p14:tracePt t="33210" x="6864350" y="5497513"/>
          <p14:tracePt t="33217" x="6856413" y="5497513"/>
          <p14:tracePt t="33224" x="6823075" y="5497513"/>
          <p14:tracePt t="33232" x="6797675" y="5497513"/>
          <p14:tracePt t="33242" x="6754813" y="5497513"/>
          <p14:tracePt t="33248" x="6711950" y="5497513"/>
          <p14:tracePt t="33257" x="6669088" y="5497513"/>
          <p14:tracePt t="33266" x="6610350" y="5497513"/>
          <p14:tracePt t="33273" x="6575425" y="5497513"/>
          <p14:tracePt t="33280" x="6534150" y="5497513"/>
          <p14:tracePt t="33288" x="6473825" y="5497513"/>
          <p14:tracePt t="33297" x="6415088" y="5489575"/>
          <p14:tracePt t="33305" x="6354763" y="5472113"/>
          <p14:tracePt t="33314" x="6270625" y="5456238"/>
          <p14:tracePt t="33321" x="6167438" y="5456238"/>
          <p14:tracePt t="33329" x="6040438" y="5430838"/>
          <p14:tracePt t="33336" x="5905500" y="5430838"/>
          <p14:tracePt t="33345" x="5761038" y="5430838"/>
          <p14:tracePt t="33353" x="5632450" y="5421313"/>
          <p14:tracePt t="33362" x="5505450" y="5421313"/>
          <p14:tracePt t="33370" x="5403850" y="5421313"/>
          <p14:tracePt t="33376" x="5310188" y="5421313"/>
          <p14:tracePt t="33384" x="5224463" y="5421313"/>
          <p14:tracePt t="33392" x="5140325" y="5421313"/>
          <p14:tracePt t="33401" x="5097463" y="5421313"/>
          <p14:tracePt t="33409" x="5038725" y="5421313"/>
          <p14:tracePt t="33417" x="4978400" y="5421313"/>
          <p14:tracePt t="33426" x="4935538" y="5421313"/>
          <p14:tracePt t="33433" x="4894263" y="5421313"/>
          <p14:tracePt t="33440" x="4818063" y="5421313"/>
          <p14:tracePt t="33448" x="4775200" y="5421313"/>
          <p14:tracePt t="33457" x="4732338" y="5421313"/>
          <p14:tracePt t="33465" x="4699000" y="5438775"/>
          <p14:tracePt t="33473" x="4673600" y="5446713"/>
          <p14:tracePt t="33480" x="4664075" y="5446713"/>
          <p14:tracePt t="33490" x="4656138" y="5456238"/>
          <p14:tracePt t="33505" x="4646613" y="5456238"/>
          <p14:tracePt t="33601" x="4638675" y="5446713"/>
          <p14:tracePt t="33609" x="4638675" y="5430838"/>
          <p14:tracePt t="33617" x="4638675" y="5413375"/>
          <p14:tracePt t="33625" x="4638675" y="5395913"/>
          <p14:tracePt t="33634" x="4638675" y="5370513"/>
          <p14:tracePt t="33649" x="4638675" y="5345113"/>
          <p14:tracePt t="33657" x="4621213" y="5337175"/>
          <p14:tracePt t="33665" x="4621213" y="5327650"/>
          <p14:tracePt t="33674" x="4595813" y="5319713"/>
          <p14:tracePt t="33681" x="4562475" y="5319713"/>
          <p14:tracePt t="33688" x="4519613" y="5319713"/>
          <p14:tracePt t="33696" x="4476750" y="5319713"/>
          <p14:tracePt t="33704" x="4418013" y="5319713"/>
          <p14:tracePt t="33713" x="4375150" y="5319713"/>
          <p14:tracePt t="33723" x="4291013" y="5319713"/>
          <p14:tracePt t="33728" x="4230688" y="5319713"/>
          <p14:tracePt t="33738" x="4171950" y="5319713"/>
          <p14:tracePt t="33745" x="4111625" y="5353050"/>
          <p14:tracePt t="33752" x="4095750" y="5362575"/>
          <p14:tracePt t="33761" x="4086225" y="5370513"/>
          <p14:tracePt t="33786" x="4086225" y="5380038"/>
          <p14:tracePt t="33793" x="4086225" y="5395913"/>
          <p14:tracePt t="33801" x="4154488" y="5395913"/>
          <p14:tracePt t="33808" x="4256088" y="5395913"/>
          <p14:tracePt t="33817" x="4384675" y="5395913"/>
          <p14:tracePt t="33825" x="4519613" y="5395913"/>
          <p14:tracePt t="33832" x="4664075" y="5395913"/>
          <p14:tracePt t="33841" x="4833938" y="5395913"/>
          <p14:tracePt t="33849" x="4987925" y="5395913"/>
          <p14:tracePt t="33856" x="5140325" y="5395913"/>
          <p14:tracePt t="33864" x="5310188" y="5395913"/>
          <p14:tracePt t="33873" x="5548313" y="5395913"/>
          <p14:tracePt t="33881" x="5700713" y="5395913"/>
          <p14:tracePt t="33889" x="5837238" y="5395913"/>
          <p14:tracePt t="33897" x="5989638" y="5395913"/>
          <p14:tracePt t="33904" x="6108700" y="5395913"/>
          <p14:tracePt t="33912" x="6235700" y="5395913"/>
          <p14:tracePt t="33921" x="6329363" y="5395913"/>
          <p14:tracePt t="33929" x="6415088" y="5395913"/>
          <p14:tracePt t="33938" x="6491288" y="5395913"/>
          <p14:tracePt t="33945" x="6534150" y="5395913"/>
          <p14:tracePt t="33953" x="6550025" y="5395913"/>
          <p14:tracePt t="34098" x="6550025" y="5405438"/>
          <p14:tracePt t="34113" x="6542088" y="5413375"/>
          <p14:tracePt t="34161" x="6534150" y="5421313"/>
          <p14:tracePt t="34601" x="6524625" y="5421313"/>
          <p14:tracePt t="34745" x="6516688" y="5421313"/>
          <p14:tracePt t="34778" x="6508750" y="5421313"/>
          <p14:tracePt t="34793" x="6491288" y="5421313"/>
          <p14:tracePt t="34800" x="6473825" y="5421313"/>
          <p14:tracePt t="34809" x="6440488" y="5421313"/>
          <p14:tracePt t="34817" x="6380163" y="5421313"/>
          <p14:tracePt t="34824" x="6338888" y="5421313"/>
          <p14:tracePt t="34833" x="6253163" y="5421313"/>
          <p14:tracePt t="34842" x="6167438" y="5421313"/>
          <p14:tracePt t="34849" x="6083300" y="5421313"/>
          <p14:tracePt t="34856" x="5997575" y="5421313"/>
          <p14:tracePt t="34864" x="5930900" y="5421313"/>
          <p14:tracePt t="34873" x="5827713" y="5421313"/>
          <p14:tracePt t="34882" x="5761038" y="5421313"/>
          <p14:tracePt t="34889" x="5641975" y="5421313"/>
          <p14:tracePt t="34897" x="5548313" y="5421313"/>
          <p14:tracePt t="34905" x="5421313" y="5421313"/>
          <p14:tracePt t="34912" x="5267325" y="5421313"/>
          <p14:tracePt t="34921" x="5097463" y="5421313"/>
          <p14:tracePt t="34929" x="4894263" y="5421313"/>
          <p14:tracePt t="34937" x="4689475" y="5421313"/>
          <p14:tracePt t="34946" x="4529138" y="5430838"/>
          <p14:tracePt t="34953" x="4384675" y="5464175"/>
          <p14:tracePt t="34960" x="4291013" y="5472113"/>
          <p14:tracePt t="34968" x="4197350" y="5489575"/>
          <p14:tracePt t="34977" x="4171950" y="5497513"/>
          <p14:tracePt t="34985" x="4162425" y="5497513"/>
          <p14:tracePt t="35025" x="4154488" y="5497513"/>
          <p14:tracePt t="35106" x="4162425" y="5507038"/>
          <p14:tracePt t="35113" x="4197350" y="5514975"/>
          <p14:tracePt t="35120" x="4214813" y="5514975"/>
          <p14:tracePt t="35128" x="4240213" y="5514975"/>
          <p14:tracePt t="35137" x="4273550" y="5524500"/>
          <p14:tracePt t="35145" x="4291013" y="5524500"/>
          <p14:tracePt t="35154" x="4316413" y="5524500"/>
          <p14:tracePt t="35161" x="4341813" y="5524500"/>
          <p14:tracePt t="35168" x="4359275" y="5524500"/>
          <p14:tracePt t="35176" x="4384675" y="5524500"/>
          <p14:tracePt t="35185" x="4410075" y="5524500"/>
          <p14:tracePt t="35192" x="4425950" y="5524500"/>
          <p14:tracePt t="35201" x="4443413" y="5524500"/>
          <p14:tracePt t="35209" x="4468813" y="5524500"/>
          <p14:tracePt t="35217" x="4476750" y="5524500"/>
          <p14:tracePt t="35224" x="4486275" y="5524500"/>
          <p14:tracePt t="35233" x="4494213" y="5514975"/>
          <p14:tracePt t="35241" x="4494213" y="5507038"/>
          <p14:tracePt t="35257" x="4511675" y="5497513"/>
          <p14:tracePt t="35281" x="4529138" y="5489575"/>
          <p14:tracePt t="35289" x="4545013" y="5481638"/>
          <p14:tracePt t="35306" x="4545013" y="5472113"/>
          <p14:tracePt t="35321" x="4554538" y="5456238"/>
          <p14:tracePt t="35328" x="4554538" y="5446713"/>
          <p14:tracePt t="35336" x="4554538" y="5438775"/>
          <p14:tracePt t="35345" x="4570413" y="5413375"/>
          <p14:tracePt t="35353" x="4570413" y="5395913"/>
          <p14:tracePt t="35363" x="4570413" y="5362575"/>
          <p14:tracePt t="35369" x="4579938" y="5327650"/>
          <p14:tracePt t="35377" x="4579938" y="5302250"/>
          <p14:tracePt t="35384" x="4587875" y="5286375"/>
          <p14:tracePt t="35393" x="4587875" y="5260975"/>
          <p14:tracePt t="35401" x="4587875" y="5251450"/>
          <p14:tracePt t="35409" x="4587875" y="5226050"/>
          <p14:tracePt t="35418" x="4587875" y="5208588"/>
          <p14:tracePt t="35425" x="4587875" y="5192713"/>
          <p14:tracePt t="35433" x="4587875" y="5183188"/>
          <p14:tracePt t="35449" x="4587875" y="5167313"/>
          <p14:tracePt t="35457" x="4587875" y="5157788"/>
          <p14:tracePt t="35466" x="4587875" y="5149850"/>
          <p14:tracePt t="35474" x="4579938" y="5149850"/>
          <p14:tracePt t="35481" x="4579938" y="5124450"/>
          <p14:tracePt t="35488" x="4570413" y="5106988"/>
          <p14:tracePt t="35496" x="4570413" y="5099050"/>
          <p14:tracePt t="35505" x="4562475" y="5073650"/>
          <p14:tracePt t="35513" x="4537075" y="5038725"/>
          <p14:tracePt t="35520" x="4537075" y="5030788"/>
          <p14:tracePt t="35528" x="4537075" y="5022850"/>
          <p14:tracePt t="35537" x="4529138" y="5005388"/>
          <p14:tracePt t="35544" x="4519613" y="4997450"/>
          <p14:tracePt t="35553" x="4503738" y="4979988"/>
          <p14:tracePt t="35569" x="4503738" y="4972050"/>
          <p14:tracePt t="35578" x="4503738" y="4962525"/>
          <p14:tracePt t="35593" x="4494213" y="4954588"/>
          <p14:tracePt t="35609" x="4486275" y="4946650"/>
          <p14:tracePt t="35617" x="4476750" y="4937125"/>
          <p14:tracePt t="35641" x="4468813" y="4937125"/>
          <p14:tracePt t="35673" x="4460875" y="4937125"/>
          <p14:tracePt t="35689" x="4451350" y="4937125"/>
          <p14:tracePt t="35696" x="4443413" y="4937125"/>
          <p14:tracePt t="35705" x="4435475" y="4937125"/>
          <p14:tracePt t="35713" x="4400550" y="4937125"/>
          <p14:tracePt t="35721" x="4367213" y="4937125"/>
          <p14:tracePt t="35728" x="4324350" y="4946650"/>
          <p14:tracePt t="35738" x="4281488" y="4946650"/>
          <p14:tracePt t="35745" x="4240213" y="4946650"/>
          <p14:tracePt t="35752" x="4162425" y="4946650"/>
          <p14:tracePt t="35761" x="4070350" y="4954588"/>
          <p14:tracePt t="35769" x="3967163" y="4962525"/>
          <p14:tracePt t="35777" x="3890963" y="4962525"/>
          <p14:tracePt t="35785" x="3806825" y="4962525"/>
          <p14:tracePt t="35793" x="3738563" y="4962525"/>
          <p14:tracePt t="35801" x="3636963" y="4962525"/>
          <p14:tracePt t="35808" x="3576638" y="4962525"/>
          <p14:tracePt t="35817" x="3492500" y="4979988"/>
          <p14:tracePt t="35825" x="3449638" y="4979988"/>
          <p14:tracePt t="35834" x="3406775" y="4979988"/>
          <p14:tracePt t="35842" x="3363913" y="4979988"/>
          <p14:tracePt t="35848" x="3305175" y="4979988"/>
          <p14:tracePt t="35856" x="3262313" y="4979988"/>
          <p14:tracePt t="35865" x="3219450" y="4979988"/>
          <p14:tracePt t="35873" x="3168650" y="4979988"/>
          <p14:tracePt t="35881" x="3127375" y="4997450"/>
          <p14:tracePt t="35889" x="3074988" y="5005388"/>
          <p14:tracePt t="35897" x="3049588" y="5005388"/>
          <p14:tracePt t="35905" x="3024188" y="5013325"/>
          <p14:tracePt t="35912" x="2990850" y="5013325"/>
          <p14:tracePt t="35921" x="2955925" y="5022850"/>
          <p14:tracePt t="35928" x="2940050" y="5022850"/>
          <p14:tracePt t="35938" x="2914650" y="5022850"/>
          <p14:tracePt t="35945" x="2871788" y="5038725"/>
          <p14:tracePt t="35953" x="2838450" y="5038725"/>
          <p14:tracePt t="35961" x="2803525" y="5048250"/>
          <p14:tracePt t="35968" x="2760663" y="5048250"/>
          <p14:tracePt t="35977" x="2719388" y="5056188"/>
          <p14:tracePt t="35985" x="2701925" y="5056188"/>
          <p14:tracePt t="35994" x="2668588" y="5056188"/>
          <p14:tracePt t="36002" x="2651125" y="5056188"/>
          <p14:tracePt t="36008" x="2633663" y="5056188"/>
          <p14:tracePt t="36016" x="2625725" y="5056188"/>
          <p14:tracePt t="36024" x="2625725" y="5064125"/>
          <p14:tracePt t="36033" x="2616200" y="5064125"/>
          <p14:tracePt t="36049" x="2608263" y="5064125"/>
          <p14:tracePt t="36057" x="2600325" y="5073650"/>
          <p14:tracePt t="36064" x="2590800" y="5081588"/>
          <p14:tracePt t="36072" x="2574925" y="5091113"/>
          <p14:tracePt t="36081" x="2574925" y="5099050"/>
          <p14:tracePt t="36089" x="2557463" y="5106988"/>
          <p14:tracePt t="36098" x="2540000" y="5116513"/>
          <p14:tracePt t="36106" x="2540000" y="5124450"/>
          <p14:tracePt t="36113" x="2524125" y="5132388"/>
          <p14:tracePt t="36129" x="2514600" y="5149850"/>
          <p14:tracePt t="36136" x="2506663" y="5157788"/>
          <p14:tracePt t="36146" x="2506663" y="5167313"/>
          <p14:tracePt t="36154" x="2506663" y="5183188"/>
          <p14:tracePt t="36161" x="2506663" y="5192713"/>
          <p14:tracePt t="36168" x="2497138" y="5208588"/>
          <p14:tracePt t="36176" x="2497138" y="5226050"/>
          <p14:tracePt t="36185" x="2497138" y="5243513"/>
          <p14:tracePt t="36193" x="2497138" y="5260975"/>
          <p14:tracePt t="36202" x="2497138" y="5286375"/>
          <p14:tracePt t="36210" x="2497138" y="5294313"/>
          <p14:tracePt t="36217" x="2497138" y="5319713"/>
          <p14:tracePt t="36224" x="2497138" y="5327650"/>
          <p14:tracePt t="36232" x="2497138" y="5345113"/>
          <p14:tracePt t="36241" x="2497138" y="5353050"/>
          <p14:tracePt t="36248" x="2497138" y="5362575"/>
          <p14:tracePt t="36258" x="2497138" y="5380038"/>
          <p14:tracePt t="36266" x="2506663" y="5405438"/>
          <p14:tracePt t="36281" x="2532063" y="5430838"/>
          <p14:tracePt t="36289" x="2557463" y="5456238"/>
          <p14:tracePt t="36297" x="2574925" y="5472113"/>
          <p14:tracePt t="36306" x="2608263" y="5489575"/>
          <p14:tracePt t="36314" x="2651125" y="5507038"/>
          <p14:tracePt t="36321" x="2668588" y="5514975"/>
          <p14:tracePt t="36328" x="2693988" y="5514975"/>
          <p14:tracePt t="36337" x="2719388" y="5524500"/>
          <p14:tracePt t="36345" x="2752725" y="5532438"/>
          <p14:tracePt t="36353" x="2811463" y="5549900"/>
          <p14:tracePt t="36362" x="2854325" y="5549900"/>
          <p14:tracePt t="36369" x="2897188" y="5549900"/>
          <p14:tracePt t="36377" x="2982913" y="5549900"/>
          <p14:tracePt t="36384" x="3059113" y="5549900"/>
          <p14:tracePt t="36392" x="3143250" y="5549900"/>
          <p14:tracePt t="36401" x="3236913" y="5549900"/>
          <p14:tracePt t="36409" x="3322638" y="5549900"/>
          <p14:tracePt t="36418" x="3406775" y="5549900"/>
          <p14:tracePt t="36425" x="3508375" y="5549900"/>
          <p14:tracePt t="36432" x="3576638" y="5549900"/>
          <p14:tracePt t="36440" x="3678238" y="5549900"/>
          <p14:tracePt t="36449" x="3746500" y="5549900"/>
          <p14:tracePt t="36457" x="3832225" y="5549900"/>
          <p14:tracePt t="36465" x="3908425" y="5549900"/>
          <p14:tracePt t="36473" x="3992563" y="5549900"/>
          <p14:tracePt t="36481" x="4052888" y="5549900"/>
          <p14:tracePt t="36488" x="4137025" y="5549900"/>
          <p14:tracePt t="36497" x="4187825" y="5549900"/>
          <p14:tracePt t="36505" x="4281488" y="5549900"/>
          <p14:tracePt t="36513" x="4367213" y="5532438"/>
          <p14:tracePt t="36522" x="4451350" y="5524500"/>
          <p14:tracePt t="36529" x="4529138" y="5507038"/>
          <p14:tracePt t="36537" x="4587875" y="5489575"/>
          <p14:tracePt t="36544" x="4689475" y="5481638"/>
          <p14:tracePt t="36553" x="4749800" y="5446713"/>
          <p14:tracePt t="36561" x="4826000" y="5430838"/>
          <p14:tracePt t="36569" x="4868863" y="5421313"/>
          <p14:tracePt t="36578" x="4884738" y="5405438"/>
          <p14:tracePt t="36585" x="4919663" y="5387975"/>
          <p14:tracePt t="36601" x="4927600" y="5380038"/>
          <p14:tracePt t="36608" x="4927600" y="5370513"/>
          <p14:tracePt t="36617" x="4927600" y="5353050"/>
          <p14:tracePt t="36624" x="4927600" y="5319713"/>
          <p14:tracePt t="36633" x="4919663" y="5294313"/>
          <p14:tracePt t="36640" x="4910138" y="5268913"/>
          <p14:tracePt t="36648" x="4902200" y="5235575"/>
          <p14:tracePt t="36657" x="4868863" y="5183188"/>
          <p14:tracePt t="36665" x="4868863" y="5157788"/>
          <p14:tracePt t="36673" x="4859338" y="5116513"/>
          <p14:tracePt t="36682" x="4833938" y="5091113"/>
          <p14:tracePt t="36689" x="4826000" y="5081588"/>
          <p14:tracePt t="36696" x="4808538" y="5064125"/>
          <p14:tracePt t="36704" x="4791075" y="5056188"/>
          <p14:tracePt t="36713" x="4765675" y="5038725"/>
          <p14:tracePt t="36722" x="4724400" y="5030788"/>
          <p14:tracePt t="36730" x="4638675" y="5013325"/>
          <p14:tracePt t="36738" x="4537075" y="5013325"/>
          <p14:tracePt t="36745" x="4435475" y="4987925"/>
          <p14:tracePt t="36752" x="4367213" y="4987925"/>
          <p14:tracePt t="36760" x="4306888" y="4987925"/>
          <p14:tracePt t="36769" x="4291013" y="4987925"/>
          <p14:tracePt t="36777" x="4265613" y="4987925"/>
          <p14:tracePt t="37569" x="4256088" y="4987925"/>
          <p14:tracePt t="37578" x="4256088" y="5022850"/>
          <p14:tracePt t="37585" x="4256088" y="5064125"/>
          <p14:tracePt t="37592" x="4256088" y="5124450"/>
          <p14:tracePt t="37600" x="4256088" y="5157788"/>
          <p14:tracePt t="37609" x="4256088" y="5200650"/>
          <p14:tracePt t="37617" x="4256088" y="5243513"/>
          <p14:tracePt t="37625" x="4256088" y="5302250"/>
          <p14:tracePt t="37634" x="4256088" y="5327650"/>
          <p14:tracePt t="37640" x="4256088" y="5370513"/>
          <p14:tracePt t="37648" x="4256088" y="5405438"/>
          <p14:tracePt t="37657" x="4256088" y="5446713"/>
          <p14:tracePt t="37665" x="4256088" y="5464175"/>
          <p14:tracePt t="37673" x="4256088" y="5489575"/>
          <p14:tracePt t="37682" x="4256088" y="5497513"/>
          <p14:tracePt t="37689" x="4256088" y="5524500"/>
          <p14:tracePt t="37697" x="4256088" y="5557838"/>
          <p14:tracePt t="37704" x="4265613" y="5583238"/>
          <p14:tracePt t="37713" x="4291013" y="5626100"/>
          <p14:tracePt t="37721" x="4306888" y="5651500"/>
          <p14:tracePt t="37728" x="4332288" y="5702300"/>
          <p14:tracePt t="37738" x="4349750" y="5719763"/>
          <p14:tracePt t="37745" x="4359275" y="5735638"/>
          <p14:tracePt t="37753" x="4384675" y="5761038"/>
          <p14:tracePt t="37760" x="4384675" y="5770563"/>
          <p14:tracePt t="37769" x="4392613" y="5770563"/>
          <p14:tracePt t="37777" x="4392613" y="5778500"/>
          <p14:tracePt t="37808" x="4400550" y="5788025"/>
          <p14:tracePt t="37817" x="4410075" y="5788025"/>
          <p14:tracePt t="37834" x="4410075" y="5795963"/>
          <p14:tracePt t="37849" x="4410075" y="5803900"/>
          <p14:tracePt t="37856" x="4410075" y="5813425"/>
          <p14:tracePt t="37874" x="4410075" y="5821363"/>
          <p14:tracePt t="37880" x="4410075" y="5829300"/>
          <p14:tracePt t="37889" x="4400550" y="5838825"/>
          <p14:tracePt t="37898" x="4384675" y="5838825"/>
          <p14:tracePt t="37904" x="4349750" y="5846763"/>
          <p14:tracePt t="37912" x="4324350" y="5864225"/>
          <p14:tracePt t="37921" x="4281488" y="5872163"/>
          <p14:tracePt t="37929" x="4240213" y="5880100"/>
          <p14:tracePt t="37937" x="4162425" y="5915025"/>
          <p14:tracePt t="37946" x="4121150" y="5915025"/>
          <p14:tracePt t="37953" x="4060825" y="5922963"/>
          <p14:tracePt t="37960" x="4002088" y="5932488"/>
          <p14:tracePt t="37968" x="3941763" y="5932488"/>
          <p14:tracePt t="37977" x="3865563" y="5948363"/>
          <p14:tracePt t="37985" x="3822700" y="5965825"/>
          <p14:tracePt t="37994" x="3771900" y="5965825"/>
          <p14:tracePt t="38001" x="3756025" y="5973763"/>
          <p14:tracePt t="38008" x="3729038" y="5973763"/>
          <p14:tracePt t="38016" x="3713163" y="5973763"/>
          <p14:tracePt t="38024" x="3695700" y="5983288"/>
          <p14:tracePt t="38033" x="3687763" y="5983288"/>
          <p14:tracePt t="38042" x="3670300" y="5983288"/>
          <p14:tracePt t="38049" x="3652838" y="5983288"/>
          <p14:tracePt t="38058" x="3644900" y="5983288"/>
          <p14:tracePt t="38064" x="3636963" y="5983288"/>
          <p14:tracePt t="38072" x="3627438" y="5983288"/>
          <p14:tracePt t="38081" x="3611563" y="5983288"/>
          <p14:tracePt t="38089" x="3602038" y="5983288"/>
          <p14:tracePt t="38098" x="3594100" y="5983288"/>
          <p14:tracePt t="38105" x="3586163" y="5983288"/>
          <p14:tracePt t="38129" x="3568700" y="5999163"/>
          <p14:tracePt t="38137" x="3559175" y="5999163"/>
          <p14:tracePt t="38153" x="3551238" y="6008688"/>
          <p14:tracePt t="38161" x="3543300" y="6008688"/>
          <p14:tracePt t="38176" x="3533775" y="6008688"/>
          <p14:tracePt t="38193" x="3525838" y="6008688"/>
          <p14:tracePt t="38233" x="3517900" y="6008688"/>
          <p14:tracePt t="38257" x="3508375" y="6008688"/>
          <p14:tracePt t="38273" x="3500438" y="6008688"/>
          <p14:tracePt t="38401" x="3543300" y="6008688"/>
          <p14:tracePt t="38408" x="3586163" y="5999163"/>
          <p14:tracePt t="38418" x="3687763" y="5999163"/>
          <p14:tracePt t="38425" x="3789363" y="5973763"/>
          <p14:tracePt t="38432" x="3908425" y="5948363"/>
          <p14:tracePt t="38441" x="4017963" y="5940425"/>
          <p14:tracePt t="38449" x="4129088" y="5922963"/>
          <p14:tracePt t="38457" x="4222750" y="5915025"/>
          <p14:tracePt t="38464" x="4324350" y="5897563"/>
          <p14:tracePt t="38474" x="4384675" y="5880100"/>
          <p14:tracePt t="38480" x="4451350" y="5880100"/>
          <p14:tracePt t="38488" x="4494213" y="5872163"/>
          <p14:tracePt t="38497" x="4519613" y="5872163"/>
          <p14:tracePt t="38505" x="4554538" y="5872163"/>
          <p14:tracePt t="38513" x="4570413" y="5872163"/>
          <p14:tracePt t="38522" x="4579938" y="5872163"/>
          <p14:tracePt t="38529" x="4587875" y="5872163"/>
          <p14:tracePt t="38536" x="4595813" y="5872163"/>
          <p14:tracePt t="38544" x="4605338" y="5872163"/>
          <p14:tracePt t="38553" x="4621213" y="5864225"/>
          <p14:tracePt t="38561" x="4630738" y="5864225"/>
          <p14:tracePt t="38577" x="4630738" y="5854700"/>
          <p14:tracePt t="39561" x="4630738" y="5872163"/>
          <p14:tracePt t="39569" x="4595813" y="5889625"/>
          <p14:tracePt t="39577" x="4579938" y="5897563"/>
          <p14:tracePt t="39585" x="4545013" y="5922963"/>
          <p14:tracePt t="39592" x="4519613" y="5932488"/>
          <p14:tracePt t="39600" x="4476750" y="5940425"/>
          <p14:tracePt t="39609" x="4425950" y="5948363"/>
          <p14:tracePt t="39617" x="4392613" y="5965825"/>
          <p14:tracePt t="39626" x="4349750" y="5973763"/>
          <p14:tracePt t="39633" x="4291013" y="5983288"/>
          <p14:tracePt t="39640" x="4205288" y="5999163"/>
          <p14:tracePt t="39648" x="4129088" y="5999163"/>
          <p14:tracePt t="39657" x="4044950" y="6016625"/>
          <p14:tracePt t="39665" x="3941763" y="6016625"/>
          <p14:tracePt t="39674" x="3857625" y="6016625"/>
          <p14:tracePt t="39681" x="3789363" y="6016625"/>
          <p14:tracePt t="39689" x="3763963" y="6016625"/>
          <p14:tracePt t="39697" x="3738563" y="6016625"/>
          <p14:tracePt t="39704" x="3729038" y="6016625"/>
          <p14:tracePt t="39817" x="3738563" y="6016625"/>
          <p14:tracePt t="39825" x="3822700" y="6016625"/>
          <p14:tracePt t="39834" x="3908425" y="6008688"/>
          <p14:tracePt t="39842" x="4017963" y="5999163"/>
          <p14:tracePt t="39848" x="4129088" y="5999163"/>
          <p14:tracePt t="39856" x="4248150" y="5999163"/>
          <p14:tracePt t="39864" x="4359275" y="5999163"/>
          <p14:tracePt t="39873" x="4468813" y="5999163"/>
          <p14:tracePt t="39881" x="4587875" y="5999163"/>
          <p14:tracePt t="39890" x="4681538" y="5999163"/>
          <p14:tracePt t="39897" x="4740275" y="5999163"/>
          <p14:tracePt t="39905" x="4800600" y="5999163"/>
          <p14:tracePt t="39912" x="4808538" y="5999163"/>
          <p14:tracePt t="39921" x="4818063" y="5999163"/>
          <p14:tracePt t="46178" x="4826000" y="5957888"/>
          <p14:tracePt t="46185" x="4826000" y="5745163"/>
          <p14:tracePt t="46193" x="4868863" y="5524500"/>
          <p14:tracePt t="46202" x="4884738" y="5387975"/>
          <p14:tracePt t="46209" x="4894263" y="5276850"/>
          <p14:tracePt t="46217" x="4902200" y="5149850"/>
          <p14:tracePt t="46224" x="4902200" y="4979988"/>
          <p14:tracePt t="46233" x="4902200" y="4775200"/>
          <p14:tracePt t="46241" x="4902200" y="4597400"/>
          <p14:tracePt t="46249" x="4902200" y="4445000"/>
          <p14:tracePt t="46257" x="4945063" y="4257675"/>
          <p14:tracePt t="46266" x="4970463" y="4130675"/>
          <p14:tracePt t="46273" x="5013325" y="4011613"/>
          <p14:tracePt t="46281" x="5046663" y="3925888"/>
          <p14:tracePt t="46288" x="5080000" y="3875088"/>
          <p14:tracePt t="46298" x="5080000" y="3867150"/>
          <p14:tracePt t="46641" x="5080000" y="3857625"/>
          <p14:tracePt t="46657" x="5080000" y="3849688"/>
          <p14:tracePt t="46689" x="5080000" y="3841750"/>
          <p14:tracePt t="46738" x="5072063" y="3832225"/>
          <p14:tracePt t="46745" x="5064125" y="3832225"/>
          <p14:tracePt t="46753" x="5054600" y="3832225"/>
          <p14:tracePt t="46761" x="5038725" y="3832225"/>
          <p14:tracePt t="46769" x="5029200" y="3824288"/>
          <p14:tracePt t="46785" x="5021263" y="3824288"/>
          <p14:tracePt t="46817" x="5013325" y="3816350"/>
          <p14:tracePt t="46833" x="5003800" y="3816350"/>
          <p14:tracePt t="46842" x="4995863" y="3816350"/>
          <p14:tracePt t="46864" x="4970463" y="3816350"/>
          <p14:tracePt t="46881" x="4962525" y="3816350"/>
          <p14:tracePt t="46889" x="4945063" y="3816350"/>
          <p14:tracePt t="46897" x="4927600" y="3816350"/>
          <p14:tracePt t="46913" x="4910138" y="3816350"/>
          <p14:tracePt t="46921" x="4902200" y="3816350"/>
          <p14:tracePt t="46946" x="4884738" y="3824288"/>
          <p14:tracePt t="46953" x="4876800" y="3824288"/>
          <p14:tracePt t="46969" x="4868863" y="3824288"/>
          <p14:tracePt t="46985" x="4859338" y="3832225"/>
          <p14:tracePt t="47001" x="4851400" y="3841750"/>
          <p14:tracePt t="47008" x="4843463" y="3841750"/>
          <p14:tracePt t="47025" x="4833938" y="3841750"/>
          <p14:tracePt t="47417" x="4826000" y="3841750"/>
          <p14:tracePt t="47425" x="4826000" y="3832225"/>
          <p14:tracePt t="47432" x="4843463" y="3824288"/>
          <p14:tracePt t="47440" x="4894263" y="3824288"/>
          <p14:tracePt t="47448" x="4962525" y="3806825"/>
          <p14:tracePt t="47457" x="4987925" y="3806825"/>
          <p14:tracePt t="47466" x="5046663" y="3798888"/>
          <p14:tracePt t="47473" x="5089525" y="3790950"/>
          <p14:tracePt t="47481" x="5148263" y="3790950"/>
          <p14:tracePt t="47488" x="5208588" y="3790950"/>
          <p14:tracePt t="47497" x="5267325" y="3790950"/>
          <p14:tracePt t="47504" x="5318125" y="3790950"/>
          <p14:tracePt t="47513" x="5403850" y="3790950"/>
          <p14:tracePt t="47521" x="5505450" y="3790950"/>
          <p14:tracePt t="47529" x="5616575" y="3790950"/>
          <p14:tracePt t="47536" x="5735638" y="3790950"/>
          <p14:tracePt t="47544" x="5862638" y="3790950"/>
          <p14:tracePt t="47552" x="6015038" y="3790950"/>
          <p14:tracePt t="47561" x="6151563" y="3790950"/>
          <p14:tracePt t="47569" x="6296025" y="3790950"/>
          <p14:tracePt t="47578" x="6448425" y="3790950"/>
          <p14:tracePt t="47585" x="6618288" y="3790950"/>
          <p14:tracePt t="47592" x="6770688" y="3790950"/>
          <p14:tracePt t="47600" x="6942138" y="3790950"/>
          <p14:tracePt t="47609" x="7119938" y="3790950"/>
          <p14:tracePt t="47617" x="7264400" y="3790950"/>
          <p14:tracePt t="47625" x="7451725" y="3790950"/>
          <p14:tracePt t="47633" x="7604125" y="3790950"/>
          <p14:tracePt t="47641" x="7748588" y="3790950"/>
          <p14:tracePt t="47648" x="7900988" y="3790950"/>
          <p14:tracePt t="47657" x="8029575" y="3790950"/>
          <p14:tracePt t="47665" x="8156575" y="3790950"/>
          <p14:tracePt t="47674" x="8266113" y="3790950"/>
          <p14:tracePt t="47682" x="8385175" y="3790950"/>
          <p14:tracePt t="47689" x="8496300" y="3790950"/>
          <p14:tracePt t="47696" x="8605838" y="3790950"/>
          <p14:tracePt t="47704" x="8716963" y="3790950"/>
          <p14:tracePt t="47713" x="8818563" y="3790950"/>
          <p14:tracePt t="47722" x="8929688" y="3790950"/>
          <p14:tracePt t="47730" x="9031288" y="3790950"/>
          <p14:tracePt t="47737" x="9142413" y="3781425"/>
          <p14:tracePt t="47745" x="9244013" y="3756025"/>
          <p14:tracePt t="47752" x="9320213" y="3748088"/>
          <p14:tracePt t="47761" x="9405938" y="3730625"/>
          <p14:tracePt t="47769" x="9482138" y="3730625"/>
          <p14:tracePt t="47777" x="9550400" y="3722688"/>
          <p14:tracePt t="47786" x="9642475" y="3705225"/>
          <p14:tracePt t="47793" x="9694863" y="3705225"/>
          <p14:tracePt t="47800" x="9779000" y="3705225"/>
          <p14:tracePt t="47808" x="9898063" y="3705225"/>
          <p14:tracePt t="47817" x="10009188" y="3705225"/>
          <p14:tracePt t="47826" x="10110788" y="3705225"/>
          <p14:tracePt t="47834" x="10220325" y="3705225"/>
          <p14:tracePt t="47841" x="10331450" y="3705225"/>
          <p14:tracePt t="47849" x="10433050" y="3705225"/>
          <p14:tracePt t="47856" x="10526713" y="3705225"/>
          <p14:tracePt t="47864" x="10645775" y="3705225"/>
          <p14:tracePt t="47873" x="10739438" y="3705225"/>
          <p14:tracePt t="47881" x="10815638" y="3705225"/>
          <p14:tracePt t="47888" x="10874375" y="3705225"/>
          <p14:tracePt t="47898" x="10926763" y="3705225"/>
          <p14:tracePt t="47904" x="10960100" y="3705225"/>
          <p14:tracePt t="47912" x="11002963" y="3705225"/>
          <p14:tracePt t="47921" x="11028363" y="3705225"/>
          <p14:tracePt t="47928" x="11053763" y="3705225"/>
          <p14:tracePt t="47938" x="11079163" y="3705225"/>
          <p14:tracePt t="47946" x="11096625" y="3705225"/>
          <p14:tracePt t="47961" x="11122025" y="3705225"/>
          <p14:tracePt t="47968" x="11129963" y="3705225"/>
          <p14:tracePt t="47977" x="11155363" y="3705225"/>
          <p14:tracePt t="47985" x="11172825" y="3705225"/>
          <p14:tracePt t="47993" x="11188700" y="3705225"/>
          <p14:tracePt t="48001" x="11206163" y="3705225"/>
          <p14:tracePt t="48017" x="11223625" y="3705225"/>
          <p14:tracePt t="48129" x="11198225" y="3705225"/>
          <p14:tracePt t="48137" x="11163300" y="3705225"/>
          <p14:tracePt t="48145" x="11112500" y="3705225"/>
          <p14:tracePt t="48154" x="11071225" y="3705225"/>
          <p14:tracePt t="48160" x="10977563" y="3705225"/>
          <p14:tracePt t="48168" x="10926763" y="3705225"/>
          <p14:tracePt t="48176" x="10848975" y="3705225"/>
          <p14:tracePt t="48185" x="10756900" y="3705225"/>
          <p14:tracePt t="48193" x="10653713" y="3713163"/>
          <p14:tracePt t="48202" x="10569575" y="3713163"/>
          <p14:tracePt t="48209" x="10442575" y="3713163"/>
          <p14:tracePt t="48217" x="10313988" y="3713163"/>
          <p14:tracePt t="48224" x="10186988" y="3713163"/>
          <p14:tracePt t="48232" x="10050463" y="3713163"/>
          <p14:tracePt t="48241" x="9906000" y="3713163"/>
          <p14:tracePt t="48249" x="9779000" y="3722688"/>
          <p14:tracePt t="48258" x="9677400" y="3748088"/>
          <p14:tracePt t="48266" x="9591675" y="3748088"/>
          <p14:tracePt t="48273" x="9490075" y="3756025"/>
          <p14:tracePt t="48280" x="9431338" y="3773488"/>
          <p14:tracePt t="48289" x="9363075" y="3773488"/>
          <p14:tracePt t="48297" x="9337675" y="3781425"/>
          <p14:tracePt t="48305" x="9294813" y="3798888"/>
          <p14:tracePt t="48314" x="9277350" y="3798888"/>
          <p14:tracePt t="48321" x="9236075" y="3798888"/>
          <p14:tracePt t="48329" x="9209088" y="3806825"/>
          <p14:tracePt t="48337" x="9167813" y="3806825"/>
          <p14:tracePt t="48345" x="9142413" y="3806825"/>
          <p14:tracePt t="48353" x="9082088" y="3816350"/>
          <p14:tracePt t="48362" x="9039225" y="3824288"/>
          <p14:tracePt t="48369" x="9013825" y="3824288"/>
          <p14:tracePt t="48377" x="8980488" y="3824288"/>
          <p14:tracePt t="48384" x="8963025" y="3841750"/>
          <p14:tracePt t="48392" x="8947150" y="3841750"/>
          <p14:tracePt t="48408" x="8937625" y="3841750"/>
          <p14:tracePt t="48721" x="8904288" y="3824288"/>
          <p14:tracePt t="48730" x="8904288" y="3790950"/>
          <p14:tracePt t="48737" x="8886825" y="3756025"/>
          <p14:tracePt t="48745" x="8878888" y="3705225"/>
          <p14:tracePt t="48752" x="8853488" y="3671888"/>
          <p14:tracePt t="48760" x="8818563" y="3611563"/>
          <p14:tracePt t="48769" x="8793163" y="3586163"/>
          <p14:tracePt t="48778" x="8767763" y="3560763"/>
          <p14:tracePt t="48786" x="8742363" y="3535363"/>
          <p14:tracePt t="48793" x="8724900" y="3527425"/>
          <p14:tracePt t="48800" x="8716963" y="3527425"/>
          <p14:tracePt t="48817" x="8691563" y="3527425"/>
          <p14:tracePt t="48825" x="8683625" y="3527425"/>
          <p14:tracePt t="48834" x="8674100" y="3527425"/>
          <p14:tracePt t="48842" x="8648700" y="3535363"/>
          <p14:tracePt t="48849" x="8640763" y="3543300"/>
          <p14:tracePt t="48856" x="8632825" y="3552825"/>
          <p14:tracePt t="48865" x="8623300" y="3560763"/>
          <p14:tracePt t="48873" x="8623300" y="3578225"/>
          <p14:tracePt t="48881" x="8615363" y="3594100"/>
          <p14:tracePt t="48890" x="8615363" y="3603625"/>
          <p14:tracePt t="48898" x="8615363" y="3629025"/>
          <p14:tracePt t="48904" x="8615363" y="3636963"/>
          <p14:tracePt t="48922" x="8615363" y="3662363"/>
          <p14:tracePt t="48928" x="8632825" y="3687763"/>
          <p14:tracePt t="48938" x="8640763" y="3705225"/>
          <p14:tracePt t="48946" x="8666163" y="3730625"/>
          <p14:tracePt t="48953" x="8683625" y="3748088"/>
          <p14:tracePt t="48960" x="8683625" y="3756025"/>
          <p14:tracePt t="48968" x="8716963" y="3773488"/>
          <p14:tracePt t="48977" x="8742363" y="3790950"/>
          <p14:tracePt t="48984" x="8759825" y="3798888"/>
          <p14:tracePt t="48994" x="8802688" y="3806825"/>
          <p14:tracePt t="49001" x="8836025" y="3816350"/>
          <p14:tracePt t="49009" x="8894763" y="3816350"/>
          <p14:tracePt t="49016" x="8955088" y="3816350"/>
          <p14:tracePt t="49024" x="9013825" y="3816350"/>
          <p14:tracePt t="49033" x="9064625" y="3816350"/>
          <p14:tracePt t="49041" x="9142413" y="3816350"/>
          <p14:tracePt t="49050" x="9209088" y="3816350"/>
          <p14:tracePt t="49057" x="9251950" y="3816350"/>
          <p14:tracePt t="49064" x="9312275" y="3806825"/>
          <p14:tracePt t="49072" x="9353550" y="3790950"/>
          <p14:tracePt t="49081" x="9380538" y="3781425"/>
          <p14:tracePt t="49089" x="9396413" y="3781425"/>
          <p14:tracePt t="49098" x="9439275" y="3781425"/>
          <p14:tracePt t="49106" x="9464675" y="3773488"/>
          <p14:tracePt t="49112" x="9482138" y="3756025"/>
          <p14:tracePt t="49120" x="9523413" y="3748088"/>
          <p14:tracePt t="49128" x="9540875" y="3748088"/>
          <p14:tracePt t="49137" x="9566275" y="3748088"/>
          <p14:tracePt t="49145" x="9583738" y="3748088"/>
          <p14:tracePt t="49154" x="9609138" y="3738563"/>
          <p14:tracePt t="49161" x="9626600" y="3738563"/>
          <p14:tracePt t="49168" x="9652000" y="3738563"/>
          <p14:tracePt t="49176" x="9659938" y="3738563"/>
          <p14:tracePt t="49185" x="9685338" y="3730625"/>
          <p14:tracePt t="49193" x="9702800" y="3730625"/>
          <p14:tracePt t="49202" x="9728200" y="3713163"/>
          <p14:tracePt t="49209" x="9728200" y="3705225"/>
          <p14:tracePt t="49217" x="9745663" y="3705225"/>
          <p14:tracePt t="49224" x="9761538" y="3705225"/>
          <p14:tracePt t="49232" x="9779000" y="3705225"/>
          <p14:tracePt t="49241" x="9804400" y="3705225"/>
          <p14:tracePt t="49249" x="9812338" y="3697288"/>
          <p14:tracePt t="49258" x="9829800" y="3697288"/>
          <p14:tracePt t="49266" x="9839325" y="3697288"/>
          <p14:tracePt t="49272" x="9847263" y="3697288"/>
          <p14:tracePt t="49288" x="9864725" y="3697288"/>
          <p14:tracePt t="49306" x="9880600" y="3697288"/>
          <p14:tracePt t="49314" x="9915525" y="3697288"/>
          <p14:tracePt t="49321" x="9940925" y="3697288"/>
          <p14:tracePt t="49328" x="9974263" y="3697288"/>
          <p14:tracePt t="49336" x="9999663" y="3697288"/>
          <p14:tracePt t="49344" x="10067925" y="3697288"/>
          <p14:tracePt t="49353" x="10110788" y="3697288"/>
          <p14:tracePt t="49361" x="10153650" y="3697288"/>
          <p14:tracePt t="49369" x="10194925" y="3671888"/>
          <p14:tracePt t="49376" x="10220325" y="3671888"/>
          <p14:tracePt t="49384" x="10237788" y="3671888"/>
          <p14:tracePt t="49392" x="10245725" y="3671888"/>
          <p14:tracePt t="49401" x="10245725" y="3662363"/>
          <p14:tracePt t="49466" x="10255250" y="3654425"/>
          <p14:tracePt t="49673" x="10245725" y="3654425"/>
          <p14:tracePt t="49682" x="10237788" y="3654425"/>
          <p14:tracePt t="49689" x="10229850" y="3654425"/>
          <p14:tracePt t="49696" x="10212388" y="3671888"/>
          <p14:tracePt t="49761" x="10212388" y="3679825"/>
          <p14:tracePt t="49769" x="10212388" y="3697288"/>
          <p14:tracePt t="49801" x="10212388" y="3705225"/>
          <p14:tracePt t="49817" x="10212388" y="3713163"/>
          <p14:tracePt t="49834" x="10212388" y="3730625"/>
          <p14:tracePt t="49865" x="10220325" y="3730625"/>
          <p14:tracePt t="49873" x="10229850" y="3730625"/>
          <p14:tracePt t="49881" x="10237788" y="3730625"/>
          <p14:tracePt t="49889" x="10255250" y="3730625"/>
          <p14:tracePt t="49897" x="10255250" y="3722688"/>
          <p14:tracePt t="49904" x="10280650" y="3705225"/>
          <p14:tracePt t="49912" x="10298113" y="3687763"/>
          <p14:tracePt t="49921" x="10313988" y="3662363"/>
          <p14:tracePt t="49929" x="10323513" y="3636963"/>
          <p14:tracePt t="49938" x="10331450" y="3594100"/>
          <p14:tracePt t="49946" x="10331450" y="3552825"/>
          <p14:tracePt t="49953" x="10331450" y="3509963"/>
          <p14:tracePt t="49960" x="10331450" y="3467100"/>
          <p14:tracePt t="49968" x="10331450" y="3449638"/>
          <p14:tracePt t="49977" x="10331450" y="3424238"/>
          <p14:tracePt t="49985" x="10323513" y="3408363"/>
          <p14:tracePt t="49994" x="10313988" y="3398838"/>
          <p14:tracePt t="50002" x="10298113" y="3390900"/>
          <p14:tracePt t="50008" x="10288588" y="3382963"/>
          <p14:tracePt t="50016" x="10280650" y="3382963"/>
          <p14:tracePt t="50024" x="10263188" y="3373438"/>
          <p14:tracePt t="50065" x="10245725" y="3373438"/>
          <p14:tracePt t="50072" x="10237788" y="3373438"/>
          <p14:tracePt t="50080" x="10220325" y="3382963"/>
          <p14:tracePt t="50089" x="10179050" y="3398838"/>
          <p14:tracePt t="50097" x="10161588" y="3416300"/>
          <p14:tracePt t="50106" x="10126663" y="3433763"/>
          <p14:tracePt t="50112" x="10075863" y="3475038"/>
          <p14:tracePt t="50120" x="10050463" y="3502025"/>
          <p14:tracePt t="50128" x="10025063" y="3517900"/>
          <p14:tracePt t="50137" x="9991725" y="3552825"/>
          <p14:tracePt t="50145" x="9974263" y="3560763"/>
          <p14:tracePt t="50154" x="9956800" y="3594100"/>
          <p14:tracePt t="50161" x="9940925" y="3611563"/>
          <p14:tracePt t="50168" x="9940925" y="3636963"/>
          <p14:tracePt t="50176" x="9940925" y="3662363"/>
          <p14:tracePt t="50185" x="9940925" y="3671888"/>
          <p14:tracePt t="50193" x="9940925" y="3705225"/>
          <p14:tracePt t="50201" x="9948863" y="3730625"/>
          <p14:tracePt t="50209" x="9966325" y="3748088"/>
          <p14:tracePt t="50217" x="9991725" y="3763963"/>
          <p14:tracePt t="50225" x="10009188" y="3781425"/>
          <p14:tracePt t="50232" x="10009188" y="3790950"/>
          <p14:tracePt t="50241" x="10025063" y="3798888"/>
          <p14:tracePt t="50249" x="10034588" y="3798888"/>
          <p14:tracePt t="50257" x="10050463" y="3798888"/>
          <p14:tracePt t="50266" x="10067925" y="3798888"/>
          <p14:tracePt t="50273" x="10085388" y="3798888"/>
          <p14:tracePt t="50280" x="10110788" y="3798888"/>
          <p14:tracePt t="50289" x="10144125" y="3798888"/>
          <p14:tracePt t="50297" x="10169525" y="3798888"/>
          <p14:tracePt t="50305" x="10212388" y="3781425"/>
          <p14:tracePt t="50314" x="10245725" y="3748088"/>
          <p14:tracePt t="50320" x="10271125" y="3722688"/>
          <p14:tracePt t="50328" x="10288588" y="3705225"/>
          <p14:tracePt t="50336" x="10298113" y="3687763"/>
          <p14:tracePt t="50354" x="10298113" y="3662363"/>
          <p14:tracePt t="50362" x="10298113" y="3654425"/>
          <p14:tracePt t="50369" x="10298113" y="3629025"/>
          <p14:tracePt t="50377" x="10298113" y="3611563"/>
          <p14:tracePt t="50384" x="10298113" y="3594100"/>
          <p14:tracePt t="50392" x="10298113" y="3578225"/>
          <p14:tracePt t="50401" x="10298113" y="3552825"/>
          <p14:tracePt t="50408" x="10288588" y="3527425"/>
          <p14:tracePt t="50417" x="10263188" y="3492500"/>
          <p14:tracePt t="50425" x="10245725" y="3475038"/>
          <p14:tracePt t="50432" x="10229850" y="3467100"/>
          <p14:tracePt t="50440" x="10220325" y="3459163"/>
          <p14:tracePt t="50449" x="10220325" y="3449638"/>
          <p14:tracePt t="50457" x="10204450" y="3441700"/>
          <p14:tracePt t="50473" x="10194925" y="3433763"/>
          <p14:tracePt t="50521" x="10186988" y="3433763"/>
          <p14:tracePt t="50529" x="10169525" y="3433763"/>
          <p14:tracePt t="50536" x="10161588" y="3441700"/>
          <p14:tracePt t="50544" x="10153650" y="3441700"/>
          <p14:tracePt t="50553" x="10126663" y="3449638"/>
          <p14:tracePt t="50561" x="10110788" y="3475038"/>
          <p14:tracePt t="50569" x="10101263" y="3475038"/>
          <p14:tracePt t="50578" x="10085388" y="3492500"/>
          <p14:tracePt t="50585" x="10075863" y="3509963"/>
          <p14:tracePt t="50592" x="10067925" y="3543300"/>
          <p14:tracePt t="50600" x="10067925" y="3552825"/>
          <p14:tracePt t="50609" x="10067925" y="3568700"/>
          <p14:tracePt t="50617" x="10067925" y="3594100"/>
          <p14:tracePt t="50626" x="10067925" y="3611563"/>
          <p14:tracePt t="50633" x="10067925" y="3629025"/>
          <p14:tracePt t="50640" x="10067925" y="3654425"/>
          <p14:tracePt t="50648" x="10067925" y="3662363"/>
          <p14:tracePt t="50656" x="10075863" y="3671888"/>
          <p14:tracePt t="50665" x="10085388" y="3679825"/>
          <p14:tracePt t="50673" x="10085388" y="3687763"/>
          <p14:tracePt t="50681" x="10093325" y="3687763"/>
          <p14:tracePt t="50697" x="10118725" y="3687763"/>
          <p14:tracePt t="50704" x="10144125" y="3687763"/>
          <p14:tracePt t="50713" x="10161588" y="3687763"/>
          <p14:tracePt t="50721" x="10194925" y="3687763"/>
          <p14:tracePt t="50728" x="10204450" y="3687763"/>
          <p14:tracePt t="50738" x="10237788" y="3687763"/>
          <p14:tracePt t="50745" x="10263188" y="3679825"/>
          <p14:tracePt t="50752" x="10271125" y="3679825"/>
          <p14:tracePt t="50761" x="10288588" y="3662363"/>
          <p14:tracePt t="50769" x="10306050" y="3646488"/>
          <p14:tracePt t="50777" x="10323513" y="3603625"/>
          <p14:tracePt t="50785" x="10323513" y="3568700"/>
          <p14:tracePt t="50793" x="10323513" y="3535363"/>
          <p14:tracePt t="50801" x="10323513" y="3492500"/>
          <p14:tracePt t="50808" x="10323513" y="3475038"/>
          <p14:tracePt t="50816" x="10323513" y="3424238"/>
          <p14:tracePt t="50825" x="10306050" y="3408363"/>
          <p14:tracePt t="50832" x="10288588" y="3390900"/>
          <p14:tracePt t="50841" x="10280650" y="3373438"/>
          <p14:tracePt t="50848" x="10263188" y="3355975"/>
          <p14:tracePt t="50856" x="10237788" y="3348038"/>
          <p14:tracePt t="50865" x="10229850" y="3348038"/>
          <p14:tracePt t="50873" x="10194925" y="3340100"/>
          <p14:tracePt t="50882" x="10153650" y="3340100"/>
          <p14:tracePt t="50888" x="10101263" y="3340100"/>
          <p14:tracePt t="50898" x="10059988" y="3340100"/>
          <p14:tracePt t="50905" x="10025063" y="3340100"/>
          <p14:tracePt t="50912" x="9999663" y="3340100"/>
          <p14:tracePt t="50921" x="9974263" y="3340100"/>
          <p14:tracePt t="50929" x="9940925" y="3340100"/>
          <p14:tracePt t="50938" x="9923463" y="3340100"/>
          <p14:tracePt t="50946" x="9906000" y="3355975"/>
          <p14:tracePt t="50953" x="9890125" y="3373438"/>
          <p14:tracePt t="50960" x="9872663" y="3398838"/>
          <p14:tracePt t="50968" x="9864725" y="3408363"/>
          <p14:tracePt t="50977" x="9864725" y="3449638"/>
          <p14:tracePt t="50986" x="9864725" y="3502025"/>
          <p14:tracePt t="50993" x="9864725" y="3552825"/>
          <p14:tracePt t="51002" x="9864725" y="3611563"/>
          <p14:tracePt t="51008" x="9880600" y="3662363"/>
          <p14:tracePt t="51016" x="9898063" y="3705225"/>
          <p14:tracePt t="51025" x="9923463" y="3756025"/>
          <p14:tracePt t="51034" x="9974263" y="3798888"/>
          <p14:tracePt t="51042" x="10017125" y="3824288"/>
          <p14:tracePt t="51049" x="10025063" y="3832225"/>
          <p14:tracePt t="51057" x="10075863" y="3857625"/>
          <p14:tracePt t="51065" x="10110788" y="3857625"/>
          <p14:tracePt t="51072" x="10136188" y="3867150"/>
          <p14:tracePt t="51081" x="10153650" y="3867150"/>
          <p14:tracePt t="51089" x="10186988" y="3867150"/>
          <p14:tracePt t="51099" x="10212388" y="3857625"/>
          <p14:tracePt t="51106" x="10229850" y="3849688"/>
          <p14:tracePt t="51113" x="10255250" y="3816350"/>
          <p14:tracePt t="51120" x="10271125" y="3790950"/>
          <p14:tracePt t="51128" x="10280650" y="3756025"/>
          <p14:tracePt t="51137" x="10280650" y="3730625"/>
          <p14:tracePt t="51145" x="10298113" y="3679825"/>
          <p14:tracePt t="51153" x="10298113" y="3646488"/>
          <p14:tracePt t="51161" x="10288588" y="3603625"/>
          <p14:tracePt t="51168" x="10271125" y="3552825"/>
          <p14:tracePt t="51176" x="10255250" y="3535363"/>
          <p14:tracePt t="51185" x="10237788" y="3517900"/>
          <p14:tracePt t="51193" x="10220325" y="3509963"/>
          <p14:tracePt t="51209" x="10186988" y="3502025"/>
          <p14:tracePt t="51217" x="10179050" y="3492500"/>
          <p14:tracePt t="51224" x="10169525" y="3492500"/>
          <p14:tracePt t="51232" x="10144125" y="3492500"/>
          <p14:tracePt t="51241" x="10101263" y="3492500"/>
          <p14:tracePt t="51248" x="10067925" y="3492500"/>
          <p14:tracePt t="51258" x="10034588" y="3509963"/>
          <p14:tracePt t="51265" x="9999663" y="3543300"/>
          <p14:tracePt t="51273" x="9974263" y="3568700"/>
          <p14:tracePt t="51280" x="9956800" y="3619500"/>
          <p14:tracePt t="51289" x="9923463" y="3654425"/>
          <p14:tracePt t="51297" x="9923463" y="3697288"/>
          <p14:tracePt t="51305" x="9923463" y="3713163"/>
          <p14:tracePt t="51314" x="9923463" y="3738563"/>
          <p14:tracePt t="51321" x="9923463" y="3748088"/>
          <p14:tracePt t="51329" x="9931400" y="3763963"/>
          <p14:tracePt t="51337" x="9948863" y="3790950"/>
          <p14:tracePt t="51345" x="9974263" y="3798888"/>
          <p14:tracePt t="51362" x="9999663" y="3806825"/>
          <p14:tracePt t="51369" x="10009188" y="3806825"/>
          <p14:tracePt t="51377" x="10034588" y="3806825"/>
          <p14:tracePt t="51384" x="10050463" y="3806825"/>
          <p14:tracePt t="51393" x="10059988" y="3806825"/>
          <p14:tracePt t="51409" x="10067925" y="3806825"/>
          <p14:tracePt t="51433" x="10075863" y="3806825"/>
          <p14:tracePt t="51481" x="10075863" y="3798888"/>
          <p14:tracePt t="52185" x="10067925" y="3798888"/>
          <p14:tracePt t="52201" x="10050463" y="3798888"/>
          <p14:tracePt t="52209" x="10034588" y="3798888"/>
          <p14:tracePt t="52224" x="10017125" y="3798888"/>
          <p14:tracePt t="52232" x="10009188" y="3798888"/>
          <p14:tracePt t="52240" x="9974263" y="3798888"/>
          <p14:tracePt t="52249" x="9940925" y="3798888"/>
          <p14:tracePt t="52257" x="9931400" y="3798888"/>
          <p14:tracePt t="52265" x="9898063" y="3790950"/>
          <p14:tracePt t="52272" x="9847263" y="3748088"/>
          <p14:tracePt t="52280" x="9796463" y="3738563"/>
          <p14:tracePt t="52289" x="9753600" y="3730625"/>
          <p14:tracePt t="52297" x="9694863" y="3713163"/>
          <p14:tracePt t="52306" x="9652000" y="3713163"/>
          <p14:tracePt t="52314" x="9609138" y="3713163"/>
          <p14:tracePt t="52321" x="9540875" y="3697288"/>
          <p14:tracePt t="52328" x="9515475" y="3697288"/>
          <p14:tracePt t="52337" x="9464675" y="3687763"/>
          <p14:tracePt t="52345" x="9439275" y="3687763"/>
          <p14:tracePt t="52353" x="9396413" y="3687763"/>
          <p14:tracePt t="52362" x="9363075" y="3687763"/>
          <p14:tracePt t="52370" x="9345613" y="3687763"/>
          <p14:tracePt t="52377" x="9320213" y="3687763"/>
          <p14:tracePt t="52384" x="9277350" y="3687763"/>
          <p14:tracePt t="52392" x="9236075" y="3687763"/>
          <p14:tracePt t="52401" x="9175750" y="3687763"/>
          <p14:tracePt t="52410" x="9132888" y="3687763"/>
          <p14:tracePt t="52418" x="9048750" y="3687763"/>
          <p14:tracePt t="52426" x="8972550" y="3687763"/>
          <p14:tracePt t="52432" x="8869363" y="3687763"/>
          <p14:tracePt t="52441" x="8802688" y="3687763"/>
          <p14:tracePt t="52449" x="8699500" y="3705225"/>
          <p14:tracePt t="52456" x="8623300" y="3713163"/>
          <p14:tracePt t="52466" x="8564563" y="3722688"/>
          <p14:tracePt t="52473" x="8496300" y="3730625"/>
          <p14:tracePt t="52481" x="8445500" y="3738563"/>
          <p14:tracePt t="52488" x="8385175" y="3748088"/>
          <p14:tracePt t="52496" x="8326438" y="3763963"/>
          <p14:tracePt t="52505" x="8301038" y="3763963"/>
          <p14:tracePt t="52514" x="8258175" y="3773488"/>
          <p14:tracePt t="52521" x="8181975" y="3798888"/>
          <p14:tracePt t="52529" x="8156575" y="3806825"/>
          <p14:tracePt t="52536" x="8121650" y="3816350"/>
          <p14:tracePt t="52544" x="8096250" y="3832225"/>
          <p14:tracePt t="52553" x="8088313" y="3832225"/>
          <p14:tracePt t="52562" x="8088313" y="3841750"/>
          <p14:tracePt t="52609" x="8080375" y="3849688"/>
          <p14:tracePt t="52632" x="8088313" y="3849688"/>
          <p14:tracePt t="52641" x="8131175" y="3849688"/>
          <p14:tracePt t="52648" x="8181975" y="3849688"/>
          <p14:tracePt t="52656" x="8240713" y="3849688"/>
          <p14:tracePt t="52665" x="8283575" y="3849688"/>
          <p14:tracePt t="52673" x="8385175" y="3849688"/>
          <p14:tracePt t="52681" x="8488363" y="3849688"/>
          <p14:tracePt t="52689" x="8555038" y="3849688"/>
          <p14:tracePt t="52696" x="8658225" y="3849688"/>
          <p14:tracePt t="52704" x="8750300" y="3849688"/>
          <p14:tracePt t="52712" x="8853488" y="3849688"/>
          <p14:tracePt t="52721" x="8937625" y="3849688"/>
          <p14:tracePt t="52729" x="9023350" y="3849688"/>
          <p14:tracePt t="52738" x="9124950" y="3849688"/>
          <p14:tracePt t="52744" x="9193213" y="3849688"/>
          <p14:tracePt t="52752" x="9277350" y="3849688"/>
          <p14:tracePt t="52760" x="9363075" y="3849688"/>
          <p14:tracePt t="52769" x="9464675" y="3849688"/>
          <p14:tracePt t="52777" x="9550400" y="3832225"/>
          <p14:tracePt t="52786" x="9634538" y="3824288"/>
          <p14:tracePt t="52793" x="9736138" y="3790950"/>
          <p14:tracePt t="52800" x="9829800" y="3756025"/>
          <p14:tracePt t="52808" x="9906000" y="3748088"/>
          <p14:tracePt t="52817" x="9948863" y="3713163"/>
          <p14:tracePt t="52825" x="10017125" y="3697288"/>
          <p14:tracePt t="52834" x="10059988" y="3662363"/>
          <p14:tracePt t="52842" x="10136188" y="3646488"/>
          <p14:tracePt t="52848" x="10204450" y="3611563"/>
          <p14:tracePt t="52856" x="10263188" y="3594100"/>
          <p14:tracePt t="52864" x="10348913" y="3543300"/>
          <p14:tracePt t="52873" x="10442575" y="3509963"/>
          <p14:tracePt t="52881" x="10526713" y="3475038"/>
          <p14:tracePt t="52889" x="10620375" y="3441700"/>
          <p14:tracePt t="52897" x="10704513" y="3408363"/>
          <p14:tracePt t="52904" x="10772775" y="3382963"/>
          <p14:tracePt t="52912" x="10823575" y="3348038"/>
          <p14:tracePt t="52921" x="10841038" y="3330575"/>
          <p14:tracePt t="52929" x="10866438" y="3314700"/>
          <p14:tracePt t="52937" x="10883900" y="3297238"/>
          <p14:tracePt t="52945" x="10883900" y="3279775"/>
          <p14:tracePt t="52953" x="10883900" y="3246438"/>
          <p14:tracePt t="52960" x="10883900" y="3228975"/>
          <p14:tracePt t="52968" x="10883900" y="3195638"/>
          <p14:tracePt t="52976" x="10874375" y="3152775"/>
          <p14:tracePt t="52984" x="10848975" y="3109913"/>
          <p14:tracePt t="52992" x="10815638" y="3076575"/>
          <p14:tracePt t="53002" x="10798175" y="3041650"/>
          <p14:tracePt t="53008" x="10747375" y="2990850"/>
          <p14:tracePt t="53016" x="10696575" y="2940050"/>
          <p14:tracePt t="53024" x="10637838" y="2906713"/>
          <p14:tracePt t="53033" x="10577513" y="2889250"/>
          <p14:tracePt t="53041" x="10483850" y="2855913"/>
          <p14:tracePt t="53049" x="10364788" y="2830513"/>
          <p14:tracePt t="53057" x="10255250" y="2820988"/>
          <p14:tracePt t="53064" x="10153650" y="2795588"/>
          <p14:tracePt t="53072" x="10042525" y="2787650"/>
          <p14:tracePt t="53080" x="9923463" y="2787650"/>
          <p14:tracePt t="53089" x="9839325" y="2787650"/>
          <p14:tracePt t="53098" x="9753600" y="2787650"/>
          <p14:tracePt t="53106" x="9685338" y="2787650"/>
          <p14:tracePt t="53112" x="9617075" y="2787650"/>
          <p14:tracePt t="53120" x="9566275" y="2787650"/>
          <p14:tracePt t="53129" x="9540875" y="2787650"/>
          <p14:tracePt t="53137" x="9498013" y="2805113"/>
          <p14:tracePt t="53145" x="9456738" y="2813050"/>
          <p14:tracePt t="53154" x="9405938" y="2830513"/>
          <p14:tracePt t="53161" x="9328150" y="2855913"/>
          <p14:tracePt t="53169" x="9251950" y="2881313"/>
          <p14:tracePt t="53176" x="9150350" y="2914650"/>
          <p14:tracePt t="53184" x="9048750" y="2949575"/>
          <p14:tracePt t="53193" x="8963025" y="2974975"/>
          <p14:tracePt t="53202" x="8818563" y="3025775"/>
          <p14:tracePt t="53209" x="8683625" y="3059113"/>
          <p14:tracePt t="53217" x="8555038" y="3094038"/>
          <p14:tracePt t="53224" x="8453438" y="3127375"/>
          <p14:tracePt t="53232" x="8359775" y="3170238"/>
          <p14:tracePt t="53241" x="8291513" y="3195638"/>
          <p14:tracePt t="53249" x="8207375" y="3238500"/>
          <p14:tracePt t="53257" x="8164513" y="3254375"/>
          <p14:tracePt t="53266" x="8113713" y="3279775"/>
          <p14:tracePt t="53272" x="8054975" y="3297238"/>
          <p14:tracePt t="53280" x="7994650" y="3330575"/>
          <p14:tracePt t="53288" x="7943850" y="3348038"/>
          <p14:tracePt t="53297" x="7885113" y="3382963"/>
          <p14:tracePt t="53305" x="7842250" y="3398838"/>
          <p14:tracePt t="53313" x="7791450" y="3441700"/>
          <p14:tracePt t="53322" x="7756525" y="3467100"/>
          <p14:tracePt t="53329" x="7731125" y="3492500"/>
          <p14:tracePt t="53336" x="7697788" y="3527425"/>
          <p14:tracePt t="53345" x="7680325" y="3543300"/>
          <p14:tracePt t="53352" x="7654925" y="3568700"/>
          <p14:tracePt t="53362" x="7637463" y="3594100"/>
          <p14:tracePt t="53369" x="7637463" y="3603625"/>
          <p14:tracePt t="53377" x="7637463" y="3629025"/>
          <p14:tracePt t="53384" x="7637463" y="3654425"/>
          <p14:tracePt t="53392" x="7637463" y="3671888"/>
          <p14:tracePt t="53401" x="7637463" y="3705225"/>
          <p14:tracePt t="53409" x="7637463" y="3722688"/>
          <p14:tracePt t="53417" x="7637463" y="3748088"/>
          <p14:tracePt t="53425" x="7672388" y="3798888"/>
          <p14:tracePt t="53432" x="7705725" y="3832225"/>
          <p14:tracePt t="53440" x="7731125" y="3875088"/>
          <p14:tracePt t="53449" x="7756525" y="3900488"/>
          <p14:tracePt t="53457" x="7807325" y="3951288"/>
          <p14:tracePt t="53466" x="7875588" y="3986213"/>
          <p14:tracePt t="53474" x="7951788" y="4011613"/>
          <p14:tracePt t="53481" x="8020050" y="4027488"/>
          <p14:tracePt t="53488" x="8113713" y="4052888"/>
          <p14:tracePt t="53497" x="8224838" y="4070350"/>
          <p14:tracePt t="53505" x="8326438" y="4079875"/>
          <p14:tracePt t="53513" x="8428038" y="4105275"/>
          <p14:tracePt t="53522" x="8513763" y="4113213"/>
          <p14:tracePt t="53529" x="8615363" y="4113213"/>
          <p14:tracePt t="53536" x="8709025" y="4113213"/>
          <p14:tracePt t="53544" x="8802688" y="4113213"/>
          <p14:tracePt t="53553" x="8886825" y="4113213"/>
          <p14:tracePt t="53562" x="8955088" y="4113213"/>
          <p14:tracePt t="53569" x="9039225" y="4113213"/>
          <p14:tracePt t="53578" x="9142413" y="4113213"/>
          <p14:tracePt t="53585" x="9209088" y="4113213"/>
          <p14:tracePt t="53592" x="9312275" y="4113213"/>
          <p14:tracePt t="53600" x="9405938" y="4113213"/>
          <p14:tracePt t="53609" x="9490075" y="4113213"/>
          <p14:tracePt t="53617" x="9591675" y="4113213"/>
          <p14:tracePt t="53625" x="9677400" y="4113213"/>
          <p14:tracePt t="53633" x="9761538" y="4113213"/>
          <p14:tracePt t="53640" x="9821863" y="4113213"/>
          <p14:tracePt t="53648" x="9855200" y="4113213"/>
          <p14:tracePt t="53656" x="9880600" y="4113213"/>
          <p14:tracePt t="53665" x="9923463" y="4095750"/>
          <p14:tracePt t="53673" x="9931400" y="4087813"/>
          <p14:tracePt t="53681" x="9948863" y="4070350"/>
          <p14:tracePt t="53689" x="9956800" y="4070350"/>
          <p14:tracePt t="53696" x="9956800" y="4062413"/>
          <p14:tracePt t="53704" x="9966325" y="4052888"/>
          <p14:tracePt t="53713" x="9983788" y="4044950"/>
          <p14:tracePt t="53721" x="9999663" y="4037013"/>
          <p14:tracePt t="53728" x="10009188" y="4019550"/>
          <p14:tracePt t="53738" x="10042525" y="4002088"/>
          <p14:tracePt t="53744" x="10067925" y="3986213"/>
          <p14:tracePt t="53752" x="10075863" y="3976688"/>
          <p14:tracePt t="53761" x="10085388" y="3968750"/>
          <p14:tracePt t="53769" x="10101263" y="3951288"/>
          <p14:tracePt t="53777" x="10118725" y="3943350"/>
          <p14:tracePt t="53786" x="10144125" y="3917950"/>
          <p14:tracePt t="53800" x="10153650" y="3908425"/>
          <p14:tracePt t="53808" x="10153650" y="3900488"/>
          <p14:tracePt t="53817" x="10161588" y="3900488"/>
          <p14:tracePt t="53825" x="10169525" y="3883025"/>
          <p14:tracePt t="53833" x="10169525" y="3875088"/>
          <p14:tracePt t="53849" x="10179050" y="3875088"/>
          <p14:tracePt t="53856" x="10179050" y="3867150"/>
          <p14:tracePt t="53864" x="10179050" y="3857625"/>
          <p14:tracePt t="53880" x="10179050" y="3849688"/>
          <p14:tracePt t="53897" x="10179050" y="3832225"/>
          <p14:tracePt t="53904" x="10179050" y="3824288"/>
          <p14:tracePt t="53912" x="10169525" y="3816350"/>
          <p14:tracePt t="53921" x="10118725" y="3798888"/>
          <p14:tracePt t="53929" x="10059988" y="3773488"/>
          <p14:tracePt t="53937" x="9991725" y="3763963"/>
          <p14:tracePt t="53945" x="9898063" y="3756025"/>
          <p14:tracePt t="53953" x="9786938" y="3738563"/>
          <p14:tracePt t="53960" x="9626600" y="3713163"/>
          <p14:tracePt t="53968" x="9405938" y="3671888"/>
          <p14:tracePt t="53977" x="9167813" y="3654425"/>
          <p14:tracePt t="53985" x="8955088" y="3646488"/>
          <p14:tracePt t="53994" x="8742363" y="3629025"/>
          <p14:tracePt t="54001" x="8564563" y="3629025"/>
          <p14:tracePt t="54008" x="8410575" y="3629025"/>
          <p14:tracePt t="54016" x="8283575" y="3629025"/>
          <p14:tracePt t="54025" x="8156575" y="3603625"/>
          <p14:tracePt t="54033" x="8020050" y="3594100"/>
          <p14:tracePt t="54042" x="7900988" y="3594100"/>
          <p14:tracePt t="54050" x="7773988" y="3594100"/>
          <p14:tracePt t="54057" x="7654925" y="3594100"/>
          <p14:tracePt t="54064" x="7553325" y="3594100"/>
          <p14:tracePt t="54072" x="7467600" y="3594100"/>
          <p14:tracePt t="54081" x="7366000" y="3594100"/>
          <p14:tracePt t="54088" x="7256463" y="3594100"/>
          <p14:tracePt t="54099" x="7153275" y="3586163"/>
          <p14:tracePt t="54106" x="7085013" y="3586163"/>
          <p14:tracePt t="54113" x="7008813" y="3586163"/>
          <p14:tracePt t="54120" x="6967538" y="3586163"/>
          <p14:tracePt t="54129" x="6907213" y="3586163"/>
          <p14:tracePt t="54137" x="6864350" y="3586163"/>
          <p14:tracePt t="54146" x="6805613" y="3586163"/>
          <p14:tracePt t="54154" x="6754813" y="3586163"/>
          <p14:tracePt t="54161" x="6669088" y="3586163"/>
          <p14:tracePt t="54168" x="6584950" y="3586163"/>
          <p14:tracePt t="54176" x="6456363" y="3586163"/>
          <p14:tracePt t="54185" x="6311900" y="3586163"/>
          <p14:tracePt t="54193" x="6159500" y="3586163"/>
          <p14:tracePt t="54202" x="6032500" y="3586163"/>
          <p14:tracePt t="54209" x="5921375" y="3586163"/>
          <p14:tracePt t="54217" x="5819775" y="3586163"/>
          <p14:tracePt t="54225" x="5735638" y="3586163"/>
          <p14:tracePt t="54232" x="5649913" y="3586163"/>
          <p14:tracePt t="54242" x="5607050" y="3586163"/>
          <p14:tracePt t="54249" x="5565775" y="3586163"/>
          <p14:tracePt t="54258" x="5538788" y="3586163"/>
          <p14:tracePt t="54266" x="5522913" y="3586163"/>
          <p14:tracePt t="54272" x="5513388" y="3586163"/>
          <p14:tracePt t="54280" x="5487988" y="3586163"/>
          <p14:tracePt t="54289" x="5454650" y="3586163"/>
          <p14:tracePt t="54297" x="5437188" y="3586163"/>
          <p14:tracePt t="54305" x="5394325" y="3586163"/>
          <p14:tracePt t="54313" x="5318125" y="3586163"/>
          <p14:tracePt t="54321" x="5249863" y="3568700"/>
          <p14:tracePt t="54328" x="5148263" y="3568700"/>
          <p14:tracePt t="54336" x="5046663" y="3568700"/>
          <p14:tracePt t="54345" x="4962525" y="3568700"/>
          <p14:tracePt t="54353" x="4859338" y="3552825"/>
          <p14:tracePt t="54362" x="4765675" y="3552825"/>
          <p14:tracePt t="54369" x="4706938" y="3543300"/>
          <p14:tracePt t="54377" x="4621213" y="3527425"/>
          <p14:tracePt t="54384" x="4562475" y="3517900"/>
          <p14:tracePt t="54393" x="4503738" y="3517900"/>
          <p14:tracePt t="54400" x="4410075" y="3484563"/>
          <p14:tracePt t="54409" x="4298950" y="3475038"/>
          <p14:tracePt t="54417" x="4171950" y="3467100"/>
          <p14:tracePt t="54425" x="4027488" y="3441700"/>
          <p14:tracePt t="54432" x="3848100" y="3416300"/>
          <p14:tracePt t="54440" x="3644900" y="3416300"/>
          <p14:tracePt t="54449" x="3457575" y="3398838"/>
          <p14:tracePt t="54457" x="3330575" y="3398838"/>
          <p14:tracePt t="54466" x="3211513" y="3398838"/>
          <p14:tracePt t="54474" x="3092450" y="3398838"/>
          <p14:tracePt t="54481" x="3008313" y="3398838"/>
          <p14:tracePt t="54488" x="2947988" y="3398838"/>
          <p14:tracePt t="54497" x="2922588" y="3398838"/>
          <p14:tracePt t="54505" x="2879725" y="3398838"/>
          <p14:tracePt t="54513" x="2838450" y="3398838"/>
          <p14:tracePt t="54522" x="2828925" y="3398838"/>
          <p14:tracePt t="54529" x="2786063" y="3416300"/>
          <p14:tracePt t="54537" x="2752725" y="3424238"/>
          <p14:tracePt t="54544" x="2719388" y="3441700"/>
          <p14:tracePt t="54553" x="2668588" y="3467100"/>
          <p14:tracePt t="54561" x="2651125" y="3484563"/>
          <p14:tracePt t="54569" x="2600325" y="3517900"/>
          <p14:tracePt t="54577" x="2574925" y="3527425"/>
          <p14:tracePt t="54585" x="2532063" y="3568700"/>
          <p14:tracePt t="54592" x="2524125" y="3586163"/>
          <p14:tracePt t="54609" x="2524125" y="3603625"/>
          <p14:tracePt t="54617" x="2524125" y="3611563"/>
          <p14:tracePt t="54626" x="2524125" y="3619500"/>
          <p14:tracePt t="54633" x="2532063" y="3636963"/>
          <p14:tracePt t="54641" x="2557463" y="3636963"/>
          <p14:tracePt t="54648" x="2590800" y="3646488"/>
          <p14:tracePt t="54657" x="2641600" y="3662363"/>
          <p14:tracePt t="54665" x="2668588" y="3671888"/>
          <p14:tracePt t="54674" x="2684463" y="3671888"/>
          <p14:tracePt t="54682" x="2701925" y="3679825"/>
          <p14:tracePt t="54689" x="2719388" y="3679825"/>
          <p14:tracePt t="55898" x="2727325" y="3679825"/>
          <p14:tracePt t="55904" x="2770188" y="3679825"/>
          <p14:tracePt t="55912" x="2871788" y="3679825"/>
          <p14:tracePt t="55921" x="2998788" y="3679825"/>
          <p14:tracePt t="55929" x="3127375" y="3679825"/>
          <p14:tracePt t="55937" x="3279775" y="3679825"/>
          <p14:tracePt t="55945" x="3492500" y="3679825"/>
          <p14:tracePt t="55953" x="3721100" y="3679825"/>
          <p14:tracePt t="55960" x="4010025" y="3679825"/>
          <p14:tracePt t="55968" x="4273550" y="3679825"/>
          <p14:tracePt t="55977" x="4621213" y="3679825"/>
          <p14:tracePt t="55985" x="4935538" y="3679825"/>
          <p14:tracePt t="55993" x="5224463" y="3679825"/>
          <p14:tracePt t="56001" x="5573713" y="3679825"/>
          <p14:tracePt t="56008" x="5946775" y="3679825"/>
          <p14:tracePt t="56016" x="6354763" y="3679825"/>
          <p14:tracePt t="56024" x="6643688" y="3679825"/>
          <p14:tracePt t="56033" x="6992938" y="3679825"/>
          <p14:tracePt t="56041" x="7246938" y="3679825"/>
          <p14:tracePt t="56049" x="7510463" y="3679825"/>
          <p14:tracePt t="56057" x="7688263" y="3679825"/>
          <p14:tracePt t="56064" x="7859713" y="3679825"/>
          <p14:tracePt t="56072" x="8062913" y="3679825"/>
          <p14:tracePt t="56081" x="8215313" y="3679825"/>
          <p14:tracePt t="56089" x="8359775" y="3679825"/>
          <p14:tracePt t="56098" x="8488363" y="3679825"/>
          <p14:tracePt t="56106" x="8597900" y="3679825"/>
          <p14:tracePt t="56113" x="8683625" y="3679825"/>
          <p14:tracePt t="56121" x="8777288" y="3662363"/>
          <p14:tracePt t="56128" x="8843963" y="3662363"/>
          <p14:tracePt t="56137" x="8929688" y="3654425"/>
          <p14:tracePt t="56145" x="9005888" y="3654425"/>
          <p14:tracePt t="56154" x="9064625" y="3646488"/>
          <p14:tracePt t="56161" x="9132888" y="3646488"/>
          <p14:tracePt t="56168" x="9193213" y="3629025"/>
          <p14:tracePt t="56176" x="9236075" y="3629025"/>
          <p14:tracePt t="56185" x="9294813" y="3629025"/>
          <p14:tracePt t="56194" x="9353550" y="3629025"/>
          <p14:tracePt t="56201" x="9421813" y="3629025"/>
          <p14:tracePt t="56209" x="9498013" y="3629025"/>
          <p14:tracePt t="56217" x="9583738" y="3629025"/>
          <p14:tracePt t="56224" x="9652000" y="3629025"/>
          <p14:tracePt t="56232" x="9720263" y="3629025"/>
          <p14:tracePt t="56241" x="9779000" y="3629025"/>
          <p14:tracePt t="56249" x="9839325" y="3629025"/>
          <p14:tracePt t="56258" x="9880600" y="3629025"/>
          <p14:tracePt t="56265" x="9923463" y="3629025"/>
          <p14:tracePt t="56273" x="9940925" y="3629025"/>
          <p14:tracePt t="56280" x="9948863" y="3629025"/>
          <p14:tracePt t="56522" x="9948863" y="3636963"/>
          <p14:tracePt t="56529" x="9931400" y="3646488"/>
          <p14:tracePt t="56545" x="9931400" y="3654425"/>
          <p14:tracePt t="56553" x="9931400" y="3671888"/>
          <p14:tracePt t="56569" x="9931400" y="3679825"/>
          <p14:tracePt t="56577" x="9931400" y="3687763"/>
          <p14:tracePt t="56585" x="9931400" y="3697288"/>
          <p14:tracePt t="56592" x="9931400" y="3722688"/>
          <p14:tracePt t="56601" x="9956800" y="3730625"/>
          <p14:tracePt t="56608" x="9991725" y="3748088"/>
          <p14:tracePt t="56617" x="10009188" y="3748088"/>
          <p14:tracePt t="56624" x="10017125" y="3748088"/>
          <p14:tracePt t="56633" x="10034588" y="3748088"/>
          <p14:tracePt t="56674" x="10042525" y="3748088"/>
          <p14:tracePt t="56713" x="10050463" y="3748088"/>
          <p14:tracePt t="56722" x="10059988" y="3748088"/>
          <p14:tracePt t="56728" x="10067925" y="3748088"/>
          <p14:tracePt t="56738" x="10085388" y="3748088"/>
          <p14:tracePt t="56745" x="10093325" y="3748088"/>
          <p14:tracePt t="56761" x="10101263" y="3748088"/>
          <p14:tracePt t="56825" x="10110788" y="3748088"/>
          <p14:tracePt t="56856" x="10126663" y="3748088"/>
          <p14:tracePt t="56864" x="10136188" y="3748088"/>
          <p14:tracePt t="56905" x="10153650" y="3748088"/>
          <p14:tracePt t="56921" x="10161588" y="3748088"/>
          <p14:tracePt t="56929" x="10169525" y="3738563"/>
          <p14:tracePt t="56936" x="10179050" y="3738563"/>
          <p14:tracePt t="56945" x="10204450" y="3722688"/>
          <p14:tracePt t="56953" x="10212388" y="3713163"/>
          <p14:tracePt t="56960" x="10237788" y="3705225"/>
          <p14:tracePt t="56968" x="10263188" y="3705225"/>
          <p14:tracePt t="56977" x="10288588" y="3687763"/>
          <p14:tracePt t="56985" x="10306050" y="3679825"/>
          <p14:tracePt t="56994" x="10306050" y="3671888"/>
          <p14:tracePt t="57001" x="10313988" y="3662363"/>
          <p14:tracePt t="57008" x="10323513" y="3646488"/>
          <p14:tracePt t="57016" x="10323513" y="3636963"/>
          <p14:tracePt t="57025" x="10323513" y="3611563"/>
          <p14:tracePt t="57033" x="10313988" y="3568700"/>
          <p14:tracePt t="57042" x="10306050" y="3543300"/>
          <p14:tracePt t="57050" x="10280650" y="3484563"/>
          <p14:tracePt t="57057" x="10245725" y="3449638"/>
          <p14:tracePt t="57065" x="10212388" y="3398838"/>
          <p14:tracePt t="57072" x="10179050" y="3355975"/>
          <p14:tracePt t="57081" x="10118725" y="3305175"/>
          <p14:tracePt t="57089" x="10067925" y="3279775"/>
          <p14:tracePt t="57098" x="10009188" y="3254375"/>
          <p14:tracePt t="57106" x="9931400" y="3211513"/>
          <p14:tracePt t="57113" x="9839325" y="3203575"/>
          <p14:tracePt t="57120" x="9710738" y="3170238"/>
          <p14:tracePt t="57129" x="9558338" y="3152775"/>
          <p14:tracePt t="57137" x="9431338" y="3144838"/>
          <p14:tracePt t="57145" x="9328150" y="3119438"/>
          <p14:tracePt t="57154" x="9218613" y="3119438"/>
          <p14:tracePt t="57161" x="9099550" y="3109913"/>
          <p14:tracePt t="57168" x="9013825" y="3109913"/>
          <p14:tracePt t="57176" x="8947150" y="3109913"/>
          <p14:tracePt t="57185" x="8869363" y="3109913"/>
          <p14:tracePt t="57193" x="8828088" y="3109913"/>
          <p14:tracePt t="57201" x="8793163" y="3109913"/>
          <p14:tracePt t="57209" x="8750300" y="3109913"/>
          <p14:tracePt t="57217" x="8691563" y="3127375"/>
          <p14:tracePt t="57224" x="8640763" y="3160713"/>
          <p14:tracePt t="57233" x="8589963" y="3186113"/>
          <p14:tracePt t="57241" x="8572500" y="3211513"/>
          <p14:tracePt t="57248" x="8504238" y="3246438"/>
          <p14:tracePt t="57258" x="8462963" y="3297238"/>
          <p14:tracePt t="57265" x="8453438" y="3340100"/>
          <p14:tracePt t="57272" x="8435975" y="3373438"/>
          <p14:tracePt t="57280" x="8420100" y="3408363"/>
          <p14:tracePt t="57289" x="8410575" y="3441700"/>
          <p14:tracePt t="57297" x="8402638" y="3492500"/>
          <p14:tracePt t="57306" x="8402638" y="3517900"/>
          <p14:tracePt t="57314" x="8402638" y="3552825"/>
          <p14:tracePt t="57321" x="8402638" y="3578225"/>
          <p14:tracePt t="57328" x="8402638" y="3611563"/>
          <p14:tracePt t="57336" x="8402638" y="3636963"/>
          <p14:tracePt t="57345" x="8402638" y="3654425"/>
          <p14:tracePt t="57353" x="8402638" y="3687763"/>
          <p14:tracePt t="57362" x="8420100" y="3705225"/>
          <p14:tracePt t="57369" x="8453438" y="3738563"/>
          <p14:tracePt t="57377" x="8470900" y="3748088"/>
          <p14:tracePt t="57384" x="8504238" y="3773488"/>
          <p14:tracePt t="57392" x="8539163" y="3781425"/>
          <p14:tracePt t="57401" x="8572500" y="3790950"/>
          <p14:tracePt t="57409" x="8605838" y="3806825"/>
          <p14:tracePt t="57418" x="8640763" y="3816350"/>
          <p14:tracePt t="57425" x="8683625" y="3832225"/>
          <p14:tracePt t="57432" x="8734425" y="3841750"/>
          <p14:tracePt t="57440" x="8750300" y="3849688"/>
          <p14:tracePt t="57449" x="8785225" y="3857625"/>
          <p14:tracePt t="57457" x="8836025" y="3867150"/>
          <p14:tracePt t="57466" x="8878888" y="3867150"/>
          <p14:tracePt t="57473" x="8921750" y="3875088"/>
          <p14:tracePt t="57480" x="8963025" y="3875088"/>
          <p14:tracePt t="57488" x="9023350" y="3875088"/>
          <p14:tracePt t="57496" x="9082088" y="3875088"/>
          <p14:tracePt t="57505" x="9142413" y="3875088"/>
          <p14:tracePt t="57513" x="9226550" y="3875088"/>
          <p14:tracePt t="57522" x="9286875" y="3875088"/>
          <p14:tracePt t="57528" x="9328150" y="3875088"/>
          <p14:tracePt t="57537" x="9371013" y="3875088"/>
          <p14:tracePt t="57544" x="9396413" y="3875088"/>
          <p14:tracePt t="57553" x="9431338" y="3857625"/>
          <p14:tracePt t="57569" x="9439275" y="3849688"/>
          <p14:tracePt t="57577" x="9447213" y="3849688"/>
          <p14:tracePt t="57592" x="9456738" y="3841750"/>
          <p14:tracePt t="57601" x="9456738" y="3824288"/>
          <p14:tracePt t="57609" x="9472613" y="3816350"/>
          <p14:tracePt t="57617" x="9482138" y="3806825"/>
          <p14:tracePt t="57626" x="9490075" y="3798888"/>
          <p14:tracePt t="57634" x="9507538" y="3781425"/>
          <p14:tracePt t="57641" x="9523413" y="3763963"/>
          <p14:tracePt t="57648" x="9550400" y="3763963"/>
          <p14:tracePt t="57657" x="9550400" y="3756025"/>
          <p14:tracePt t="57665" x="9550400" y="3748088"/>
          <p14:tracePt t="57674" x="9550400" y="3738563"/>
          <p14:tracePt t="57682" x="9550400" y="3730625"/>
          <p14:tracePt t="57689" x="9550400" y="3722688"/>
          <p14:tracePt t="57696" x="9550400" y="3713163"/>
          <p14:tracePt t="57704" x="9550400" y="3705225"/>
          <p14:tracePt t="57713" x="9540875" y="3697288"/>
          <p14:tracePt t="57721" x="9532938" y="3697288"/>
          <p14:tracePt t="57728" x="9523413" y="3679825"/>
          <p14:tracePt t="57745" x="9515475" y="3671888"/>
          <p14:tracePt t="57752" x="9507538" y="3662363"/>
          <p14:tracePt t="57769" x="9498013" y="3654425"/>
          <p14:tracePt t="57778" x="9482138" y="3646488"/>
          <p14:tracePt t="57786" x="9464675" y="3636963"/>
          <p14:tracePt t="57793" x="9439275" y="3636963"/>
          <p14:tracePt t="57800" x="9405938" y="3619500"/>
          <p14:tracePt t="57808" x="9363075" y="3611563"/>
          <p14:tracePt t="57817" x="9312275" y="3603625"/>
          <p14:tracePt t="57824" x="9277350" y="3603625"/>
          <p14:tracePt t="57834" x="9269413" y="3603625"/>
          <p14:tracePt t="57841" x="9244013" y="3594100"/>
          <p14:tracePt t="57848" x="9236075" y="3594100"/>
          <p14:tracePt t="57864" x="9218613" y="3594100"/>
          <p14:tracePt t="57889" x="9201150" y="3586163"/>
          <p14:tracePt t="57905" x="9175750" y="3578225"/>
          <p14:tracePt t="57912" x="9150350" y="3578225"/>
          <p14:tracePt t="57920" x="9124950" y="3568700"/>
          <p14:tracePt t="57929" x="9091613" y="3568700"/>
          <p14:tracePt t="57937" x="9056688" y="3568700"/>
          <p14:tracePt t="57946" x="9031288" y="3568700"/>
          <p14:tracePt t="57952" x="9013825" y="3568700"/>
          <p14:tracePt t="57960" x="8988425" y="3568700"/>
          <p14:tracePt t="57968" x="8980488" y="3568700"/>
          <p14:tracePt t="57977" x="8972550" y="3568700"/>
          <p14:tracePt t="57985" x="8963025" y="3568700"/>
          <p14:tracePt t="58002" x="8955088" y="3568700"/>
          <p14:tracePt t="58017" x="8947150" y="3568700"/>
          <p14:tracePt t="58024" x="8937625" y="3568700"/>
          <p14:tracePt t="58033" x="8921750" y="3568700"/>
          <p14:tracePt t="58042" x="8904288" y="3568700"/>
          <p14:tracePt t="58049" x="8886825" y="3568700"/>
          <p14:tracePt t="58057" x="8843963" y="3568700"/>
          <p14:tracePt t="58065" x="8810625" y="3568700"/>
          <p14:tracePt t="58072" x="8785225" y="3568700"/>
          <p14:tracePt t="58081" x="8759825" y="3568700"/>
          <p14:tracePt t="58089" x="8724900" y="3568700"/>
          <p14:tracePt t="58098" x="8709025" y="3568700"/>
          <p14:tracePt t="58106" x="8691563" y="3568700"/>
          <p14:tracePt t="58129" x="8683625" y="3568700"/>
          <p14:tracePt t="58137" x="8674100" y="3560763"/>
          <p14:tracePt t="58168" x="8666163" y="3560763"/>
          <p14:tracePt t="58176" x="8666163" y="3552825"/>
          <p14:tracePt t="58185" x="8648700" y="3552825"/>
          <p14:tracePt t="58193" x="8640763" y="3543300"/>
          <p14:tracePt t="58202" x="8632825" y="3543300"/>
          <p14:tracePt t="58337" x="8615363" y="3535363"/>
          <p14:tracePt t="58577" x="8615363" y="3543300"/>
          <p14:tracePt t="58592" x="8615363" y="3552825"/>
          <p14:tracePt t="58609" x="8632825" y="3560763"/>
          <p14:tracePt t="58665" x="8640763" y="3560763"/>
          <p14:tracePt t="58682" x="8648700" y="3560763"/>
          <p14:tracePt t="58688" x="8658225" y="3560763"/>
          <p14:tracePt t="58704" x="8674100" y="3560763"/>
          <p14:tracePt t="58713" x="8683625" y="3560763"/>
          <p14:tracePt t="58721" x="8709025" y="3560763"/>
          <p14:tracePt t="58728" x="8724900" y="3560763"/>
          <p14:tracePt t="58817" x="8742363" y="3560763"/>
          <p14:tracePt t="58873" x="8750300" y="3560763"/>
          <p14:tracePt t="58897" x="8777288" y="3560763"/>
          <p14:tracePt t="58921" x="8793163" y="3560763"/>
          <p14:tracePt t="58929" x="8818563" y="3560763"/>
          <p14:tracePt t="58937" x="8861425" y="3560763"/>
          <p14:tracePt t="58946" x="8886825" y="3560763"/>
          <p14:tracePt t="58953" x="8921750" y="3560763"/>
          <p14:tracePt t="58960" x="8963025" y="3560763"/>
          <p14:tracePt t="58968" x="9023350" y="3560763"/>
          <p14:tracePt t="58977" x="9064625" y="3560763"/>
          <p14:tracePt t="58985" x="9107488" y="3560763"/>
          <p14:tracePt t="58994" x="9132888" y="3560763"/>
          <p14:tracePt t="59001" x="9167813" y="3560763"/>
          <p14:tracePt t="59008" x="9183688" y="3560763"/>
          <p14:tracePt t="59016" x="9201150" y="3560763"/>
          <p14:tracePt t="59025" x="9218613" y="3560763"/>
          <p14:tracePt t="59033" x="9226550" y="3560763"/>
          <p14:tracePt t="59041" x="9236075" y="3560763"/>
          <p14:tracePt t="59049" x="9244013" y="3560763"/>
          <p14:tracePt t="59057" x="9251950" y="3560763"/>
          <p14:tracePt t="59065" x="9261475" y="3560763"/>
          <p14:tracePt t="59072" x="9269413" y="3560763"/>
          <p14:tracePt t="59081" x="9294813" y="3560763"/>
          <p14:tracePt t="59089" x="9320213" y="3560763"/>
          <p14:tracePt t="59098" x="9345613" y="3560763"/>
          <p14:tracePt t="59106" x="9380538" y="3560763"/>
          <p14:tracePt t="59113" x="9421813" y="3560763"/>
          <p14:tracePt t="59120" x="9456738" y="3560763"/>
          <p14:tracePt t="59129" x="9490075" y="3560763"/>
          <p14:tracePt t="59137" x="9507538" y="3560763"/>
          <p14:tracePt t="59145" x="9540875" y="3560763"/>
          <p14:tracePt t="59154" x="9566275" y="3560763"/>
          <p14:tracePt t="59161" x="9575800" y="3560763"/>
          <p14:tracePt t="59168" x="9583738" y="3560763"/>
          <p14:tracePt t="59176" x="9601200" y="3560763"/>
          <p14:tracePt t="59184" x="9609138" y="3560763"/>
          <p14:tracePt t="59193" x="9617075" y="3560763"/>
          <p14:tracePt t="59200" x="9634538" y="3560763"/>
          <p14:tracePt t="59209" x="9642475" y="3560763"/>
          <p14:tracePt t="59216" x="9659938" y="3560763"/>
          <p14:tracePt t="59224" x="9677400" y="3560763"/>
          <p14:tracePt t="59232" x="9710738" y="3560763"/>
          <p14:tracePt t="59241" x="9736138" y="3560763"/>
          <p14:tracePt t="59249" x="9761538" y="3560763"/>
          <p14:tracePt t="59258" x="9786938" y="3560763"/>
          <p14:tracePt t="59266" x="9821863" y="3560763"/>
          <p14:tracePt t="59273" x="9839325" y="3560763"/>
          <p14:tracePt t="59280" x="9855200" y="3543300"/>
          <p14:tracePt t="59289" x="9872663" y="3543300"/>
          <p14:tracePt t="59306" x="9890125" y="3543300"/>
          <p14:tracePt t="59321" x="9898063" y="3543300"/>
          <p14:tracePt t="59353" x="9906000" y="3543300"/>
          <p14:tracePt t="59362" x="9923463" y="3543300"/>
          <p14:tracePt t="59369" x="9931400" y="3543300"/>
          <p14:tracePt t="59376" x="9940925" y="3543300"/>
          <p14:tracePt t="59384" x="9956800" y="3543300"/>
          <p14:tracePt t="59393" x="9974263" y="3543300"/>
          <p14:tracePt t="59401" x="9999663" y="3543300"/>
          <p14:tracePt t="59418" x="10025063" y="3543300"/>
          <p14:tracePt t="59433" x="10034588" y="3543300"/>
          <p14:tracePt t="59440" x="10042525" y="3543300"/>
          <p14:tracePt t="59449" x="10050463" y="3543300"/>
          <p14:tracePt t="59466" x="10059988" y="3543300"/>
          <p14:tracePt t="59481" x="10067925" y="3543300"/>
          <p14:tracePt t="59505" x="10085388" y="3543300"/>
          <p14:tracePt t="59513" x="10093325" y="3543300"/>
          <p14:tracePt t="59522" x="10101263" y="3543300"/>
          <p14:tracePt t="59529" x="10118725" y="3543300"/>
          <p14:tracePt t="59537" x="10126663" y="3543300"/>
          <p14:tracePt t="59553" x="10136188" y="3543300"/>
          <p14:tracePt t="59569" x="10144125" y="3543300"/>
          <p14:tracePt t="59585" x="10153650" y="3543300"/>
          <p14:tracePt t="59633" x="10161588" y="3543300"/>
          <p14:tracePt t="59912" x="10169525" y="3543300"/>
          <p14:tracePt t="59921" x="10179050" y="3543300"/>
          <p14:tracePt t="59929" x="10204450" y="3543300"/>
          <p14:tracePt t="59937" x="10212388" y="3552825"/>
          <p14:tracePt t="59945" x="10220325" y="3552825"/>
          <p14:tracePt t="59953" x="10237788" y="3552825"/>
          <p14:tracePt t="59960" x="10255250" y="3552825"/>
          <p14:tracePt t="59968" x="10271125" y="3552825"/>
          <p14:tracePt t="59977" x="10298113" y="3560763"/>
          <p14:tracePt t="59993" x="10323513" y="3560763"/>
          <p14:tracePt t="60009" x="10331450" y="3560763"/>
          <p14:tracePt t="60016" x="10339388" y="3560763"/>
          <p14:tracePt t="60025" x="10348913" y="3560763"/>
          <p14:tracePt t="60033" x="10356850" y="3560763"/>
          <p14:tracePt t="60049" x="10364788" y="3560763"/>
          <p14:tracePt t="62314" x="10364788" y="3568700"/>
          <p14:tracePt t="62320" x="10348913" y="3594100"/>
          <p14:tracePt t="62328" x="10271125" y="3654425"/>
          <p14:tracePt t="62336" x="10186988" y="3705225"/>
          <p14:tracePt t="62345" x="10101263" y="3756025"/>
          <p14:tracePt t="62353" x="10009188" y="3798888"/>
          <p14:tracePt t="62362" x="9890125" y="3849688"/>
          <p14:tracePt t="62369" x="9804400" y="3867150"/>
          <p14:tracePt t="62376" x="9685338" y="3900488"/>
          <p14:tracePt t="62384" x="9575800" y="3925888"/>
          <p14:tracePt t="62393" x="9472613" y="3960813"/>
          <p14:tracePt t="62401" x="9380538" y="3968750"/>
          <p14:tracePt t="62409" x="9269413" y="3968750"/>
          <p14:tracePt t="62418" x="9158288" y="3968750"/>
          <p14:tracePt t="62425" x="9048750" y="3968750"/>
          <p14:tracePt t="62432" x="8921750" y="3968750"/>
          <p14:tracePt t="62441" x="8777288" y="3968750"/>
          <p14:tracePt t="62448" x="8640763" y="3968750"/>
          <p14:tracePt t="62457" x="8478838" y="3951288"/>
          <p14:tracePt t="62464" x="8326438" y="3943350"/>
          <p14:tracePt t="62474" x="8156575" y="3908425"/>
          <p14:tracePt t="62480" x="8037513" y="3908425"/>
          <p14:tracePt t="62488" x="7918450" y="3908425"/>
          <p14:tracePt t="62496" x="7850188" y="3908425"/>
          <p14:tracePt t="62505" x="7791450" y="3908425"/>
          <p14:tracePt t="62512" x="7756525" y="3908425"/>
          <p14:tracePt t="62522" x="7748588" y="3908425"/>
          <p14:tracePt t="62529" x="7740650" y="3908425"/>
          <p14:tracePt t="62537" x="7723188" y="3908425"/>
          <p14:tracePt t="62569" x="7705725" y="3908425"/>
          <p14:tracePt t="62578" x="7688263" y="3908425"/>
          <p14:tracePt t="62584" x="7680325" y="3908425"/>
          <p14:tracePt t="62592" x="7654925" y="3908425"/>
          <p14:tracePt t="62600" x="7654925" y="3917950"/>
          <p14:tracePt t="62609" x="7637463" y="3935413"/>
          <p14:tracePt t="62617" x="7629525" y="3935413"/>
          <p14:tracePt t="62625" x="7629525" y="3943350"/>
          <p14:tracePt t="62641" x="7621588" y="3943350"/>
          <p14:tracePt t="62657" x="7604125" y="3951288"/>
          <p14:tracePt t="62705" x="7596188" y="3951288"/>
          <p14:tracePt t="62873" x="7586663" y="3951288"/>
          <p14:tracePt t="63474" x="7578725" y="3951288"/>
          <p14:tracePt t="63977" x="7578725" y="3943350"/>
          <p14:tracePt t="63994" x="7578725" y="3935413"/>
          <p14:tracePt t="64001" x="7586663" y="3917950"/>
          <p14:tracePt t="64008" x="7612063" y="3900488"/>
          <p14:tracePt t="64016" x="7637463" y="3892550"/>
          <p14:tracePt t="64025" x="7680325" y="3883025"/>
          <p14:tracePt t="64033" x="7723188" y="3875088"/>
          <p14:tracePt t="64042" x="7773988" y="3857625"/>
          <p14:tracePt t="64049" x="7807325" y="3849688"/>
          <p14:tracePt t="64057" x="7867650" y="3841750"/>
          <p14:tracePt t="64064" x="7900988" y="3832225"/>
          <p14:tracePt t="64073" x="7951788" y="3832225"/>
          <p14:tracePt t="64081" x="7994650" y="3816350"/>
          <p14:tracePt t="64090" x="8054975" y="3806825"/>
          <p14:tracePt t="64098" x="8080375" y="3806825"/>
          <p14:tracePt t="64106" x="8121650" y="3798888"/>
          <p14:tracePt t="64112" x="8174038" y="3798888"/>
          <p14:tracePt t="64120" x="8199438" y="3790950"/>
          <p14:tracePt t="64128" x="8250238" y="3790950"/>
          <p14:tracePt t="64137" x="8283575" y="3773488"/>
          <p14:tracePt t="64145" x="8326438" y="3773488"/>
          <p14:tracePt t="64154" x="8359775" y="3763963"/>
          <p14:tracePt t="64161" x="8385175" y="3763963"/>
          <p14:tracePt t="64168" x="8420100" y="3763963"/>
          <p14:tracePt t="64176" x="8462963" y="3763963"/>
          <p14:tracePt t="64185" x="8496300" y="3763963"/>
          <p14:tracePt t="64193" x="8539163" y="3763963"/>
          <p14:tracePt t="64202" x="8564563" y="3756025"/>
          <p14:tracePt t="64209" x="8589963" y="3756025"/>
          <p14:tracePt t="64217" x="8615363" y="3756025"/>
          <p14:tracePt t="64224" x="8632825" y="3756025"/>
          <p14:tracePt t="64241" x="8640763" y="3756025"/>
          <p14:tracePt t="64321" x="8648700" y="3748088"/>
          <p14:tracePt t="65129" x="8632825" y="3748088"/>
          <p14:tracePt t="65138" x="8623300" y="3748088"/>
          <p14:tracePt t="65145" x="8615363" y="3756025"/>
          <p14:tracePt t="65161" x="8597900" y="3756025"/>
          <p14:tracePt t="65168" x="8589963" y="3756025"/>
          <p14:tracePt t="65176" x="8580438" y="3763963"/>
          <p14:tracePt t="65185" x="8555038" y="3773488"/>
          <p14:tracePt t="65201" x="8547100" y="3781425"/>
          <p14:tracePt t="65225" x="8529638" y="3781425"/>
          <p14:tracePt t="65241" x="8521700" y="3781425"/>
          <p14:tracePt t="65258" x="8513763" y="3790950"/>
          <p14:tracePt t="65266" x="8504238" y="3790950"/>
          <p14:tracePt t="65273" x="8496300" y="3790950"/>
          <p14:tracePt t="65280" x="8488363" y="3790950"/>
          <p14:tracePt t="65289" x="8478838" y="3790950"/>
          <p14:tracePt t="65297" x="8470900" y="3790950"/>
          <p14:tracePt t="65305" x="8462963" y="3798888"/>
          <p14:tracePt t="65321" x="8445500" y="3798888"/>
          <p14:tracePt t="65329" x="8435975" y="3798888"/>
          <p14:tracePt t="65336" x="8428038" y="3798888"/>
          <p14:tracePt t="65345" x="8420100" y="3798888"/>
          <p14:tracePt t="65353" x="8402638" y="3798888"/>
          <p14:tracePt t="65362" x="8385175" y="3798888"/>
          <p14:tracePt t="65369" x="8359775" y="3798888"/>
          <p14:tracePt t="65377" x="8318500" y="3798888"/>
          <p14:tracePt t="65384" x="8275638" y="3798888"/>
          <p14:tracePt t="65393" x="8215313" y="3798888"/>
          <p14:tracePt t="65401" x="8139113" y="3798888"/>
          <p14:tracePt t="65408" x="8070850" y="3798888"/>
          <p14:tracePt t="65419" x="7994650" y="3806825"/>
          <p14:tracePt t="65425" x="7926388" y="3806825"/>
          <p14:tracePt t="65433" x="7885113" y="3806825"/>
          <p14:tracePt t="65441" x="7824788" y="3816350"/>
          <p14:tracePt t="65449" x="7781925" y="3816350"/>
          <p14:tracePt t="65457" x="7740650" y="3832225"/>
          <p14:tracePt t="65466" x="7688263" y="3832225"/>
          <p14:tracePt t="65474" x="7646988" y="3832225"/>
          <p14:tracePt t="65481" x="7586663" y="3832225"/>
          <p14:tracePt t="65488" x="7527925" y="3832225"/>
          <p14:tracePt t="65496" x="7485063" y="3832225"/>
          <p14:tracePt t="65505" x="7451725" y="3832225"/>
          <p14:tracePt t="65513" x="7426325" y="3841750"/>
          <p14:tracePt t="65521" x="7408863" y="3849688"/>
          <p14:tracePt t="65529" x="7391400" y="3849688"/>
          <p14:tracePt t="65536" x="7373938" y="3857625"/>
          <p14:tracePt t="65544" x="7366000" y="3867150"/>
          <p14:tracePt t="65553" x="7358063" y="3875088"/>
          <p14:tracePt t="65561" x="7348538" y="3875088"/>
          <p14:tracePt t="65568" x="7340600" y="3875088"/>
          <p14:tracePt t="65578" x="7323138" y="3875088"/>
          <p14:tracePt t="65585" x="7307263" y="3883025"/>
          <p14:tracePt t="65592" x="7289800" y="3892550"/>
          <p14:tracePt t="65601" x="7272338" y="3892550"/>
          <p14:tracePt t="65609" x="7239000" y="3892550"/>
          <p14:tracePt t="65617" x="7196138" y="3900488"/>
          <p14:tracePt t="65625" x="7178675" y="3908425"/>
          <p14:tracePt t="65634" x="7153275" y="3917950"/>
          <p14:tracePt t="65641" x="7127875" y="3925888"/>
          <p14:tracePt t="65648" x="7112000" y="3925888"/>
          <p14:tracePt t="65657" x="7102475" y="3935413"/>
          <p14:tracePt t="65666" x="7094538" y="3935413"/>
          <p14:tracePt t="65674" x="7085013" y="3935413"/>
          <p14:tracePt t="66265" x="7077075" y="3935413"/>
          <p14:tracePt t="66289" x="7069138" y="3917950"/>
          <p14:tracePt t="66313" x="7069138" y="3908425"/>
          <p14:tracePt t="66361" x="7059613" y="3900488"/>
          <p14:tracePt t="66377" x="7051675" y="3892550"/>
          <p14:tracePt t="66393" x="7051675" y="3883025"/>
          <p14:tracePt t="66408" x="7077075" y="3875088"/>
          <p14:tracePt t="66417" x="7094538" y="3875088"/>
          <p14:tracePt t="66425" x="7112000" y="3875088"/>
          <p14:tracePt t="66432" x="7119938" y="3875088"/>
          <p14:tracePt t="66440" x="7127875" y="3867150"/>
          <p14:tracePt t="66464" x="7137400" y="3867150"/>
          <p14:tracePt t="66489" x="7145338" y="3867150"/>
          <p14:tracePt t="66497" x="7153275" y="3867150"/>
          <p14:tracePt t="66505" x="7162800" y="3857625"/>
          <p14:tracePt t="66513" x="7170738" y="3849688"/>
          <p14:tracePt t="66522" x="7178675" y="3849688"/>
          <p14:tracePt t="66536" x="7188200" y="3849688"/>
          <p14:tracePt t="67193" x="7188200" y="3841750"/>
          <p14:tracePt t="67265" x="7178675" y="3841750"/>
          <p14:tracePt t="67281" x="7170738" y="3841750"/>
          <p14:tracePt t="67289" x="7162800" y="3841750"/>
          <p14:tracePt t="67297" x="7153275" y="3841750"/>
          <p14:tracePt t="67306" x="7145338" y="3841750"/>
          <p14:tracePt t="67322" x="7137400" y="3841750"/>
          <p14:tracePt t="67329" x="7127875" y="3841750"/>
          <p14:tracePt t="67362" x="7112000" y="3841750"/>
          <p14:tracePt t="67369" x="7085013" y="3824288"/>
          <p14:tracePt t="67377" x="7077075" y="3816350"/>
          <p14:tracePt t="67384" x="7077075" y="3806825"/>
          <p14:tracePt t="67393" x="7069138" y="3806825"/>
          <p14:tracePt t="67401" x="7059613" y="3806825"/>
          <p14:tracePt t="67409" x="7051675" y="3790950"/>
          <p14:tracePt t="67425" x="7043738" y="3781425"/>
          <p14:tracePt t="67441" x="7026275" y="3773488"/>
          <p14:tracePt t="67457" x="7026275" y="3763963"/>
          <p14:tracePt t="67466" x="7018338" y="3756025"/>
          <p14:tracePt t="67481" x="7000875" y="3756025"/>
          <p14:tracePt t="67488" x="6992938" y="3748088"/>
          <p14:tracePt t="67497" x="6975475" y="3748088"/>
          <p14:tracePt t="67505" x="6958013" y="3748088"/>
          <p14:tracePt t="67513" x="6932613" y="3748088"/>
          <p14:tracePt t="67521" x="6907213" y="3748088"/>
          <p14:tracePt t="67529" x="6864350" y="3748088"/>
          <p14:tracePt t="67537" x="6848475" y="3748088"/>
          <p14:tracePt t="67544" x="6823075" y="3748088"/>
          <p14:tracePt t="67553" x="6805613" y="3748088"/>
          <p14:tracePt t="67561" x="6797675" y="3748088"/>
          <p14:tracePt t="68050" x="6788150" y="3748088"/>
          <p14:tracePt t="68056" x="6780213" y="3748088"/>
          <p14:tracePt t="68072" x="6770688" y="3748088"/>
          <p14:tracePt t="68081" x="6762750" y="3738563"/>
          <p14:tracePt t="68089" x="6754813" y="3722688"/>
          <p14:tracePt t="68105" x="6737350" y="3722688"/>
          <p14:tracePt t="68113" x="6729413" y="3713163"/>
          <p14:tracePt t="68433" x="6729413" y="3705225"/>
          <p14:tracePt t="69049" x="6729413" y="3697288"/>
          <p14:tracePt t="69072" x="6754813" y="3687763"/>
          <p14:tracePt t="69081" x="6780213" y="3687763"/>
          <p14:tracePt t="69089" x="6823075" y="3687763"/>
          <p14:tracePt t="69098" x="6881813" y="3687763"/>
          <p14:tracePt t="69106" x="6958013" y="3687763"/>
          <p14:tracePt t="69113" x="7008813" y="3687763"/>
          <p14:tracePt t="69120" x="7069138" y="3687763"/>
          <p14:tracePt t="69129" x="7137400" y="3687763"/>
          <p14:tracePt t="69136" x="7196138" y="3687763"/>
          <p14:tracePt t="69145" x="7239000" y="3687763"/>
          <p14:tracePt t="69153" x="7289800" y="3687763"/>
          <p14:tracePt t="69161" x="7307263" y="3687763"/>
          <p14:tracePt t="69168" x="7340600" y="3687763"/>
          <p14:tracePt t="69176" x="7366000" y="3687763"/>
          <p14:tracePt t="69289" x="7373938" y="3687763"/>
          <p14:tracePt t="69297" x="7383463" y="3679825"/>
          <p14:tracePt t="69306" x="7400925" y="3679825"/>
          <p14:tracePt t="69314" x="7416800" y="3679825"/>
          <p14:tracePt t="69321" x="7451725" y="3679825"/>
          <p14:tracePt t="69329" x="7493000" y="3679825"/>
          <p14:tracePt t="69336" x="7535863" y="3679825"/>
          <p14:tracePt t="69345" x="7586663" y="3679825"/>
          <p14:tracePt t="69353" x="7662863" y="3679825"/>
          <p14:tracePt t="69362" x="7731125" y="3679825"/>
          <p14:tracePt t="69369" x="7807325" y="3679825"/>
          <p14:tracePt t="69377" x="7875588" y="3679825"/>
          <p14:tracePt t="69384" x="7935913" y="3679825"/>
          <p14:tracePt t="69392" x="7977188" y="3679825"/>
          <p14:tracePt t="69401" x="8037513" y="3679825"/>
          <p14:tracePt t="69409" x="8080375" y="3679825"/>
          <p14:tracePt t="69417" x="8121650" y="3679825"/>
          <p14:tracePt t="69425" x="8164513" y="3679825"/>
          <p14:tracePt t="69432" x="8207375" y="3679825"/>
          <p14:tracePt t="69440" x="8240713" y="3679825"/>
          <p14:tracePt t="69449" x="8283575" y="3679825"/>
          <p14:tracePt t="69457" x="8326438" y="3679825"/>
          <p14:tracePt t="69466" x="8385175" y="3679825"/>
          <p14:tracePt t="69473" x="8453438" y="3679825"/>
          <p14:tracePt t="69480" x="8513763" y="3679825"/>
          <p14:tracePt t="69488" x="8572500" y="3679825"/>
          <p14:tracePt t="69496" x="8658225" y="3679825"/>
          <p14:tracePt t="69505" x="8724900" y="3679825"/>
          <p14:tracePt t="69512" x="8818563" y="3679825"/>
          <p14:tracePt t="69521" x="8904288" y="3679825"/>
          <p14:tracePt t="69529" x="8972550" y="3679825"/>
          <p14:tracePt t="69536" x="9039225" y="3679825"/>
          <p14:tracePt t="69544" x="9124950" y="3679825"/>
          <p14:tracePt t="69553" x="9201150" y="3679825"/>
          <p14:tracePt t="69561" x="9269413" y="3679825"/>
          <p14:tracePt t="69570" x="9371013" y="3679825"/>
          <p14:tracePt t="69578" x="9456738" y="3679825"/>
          <p14:tracePt t="69585" x="9558338" y="3679825"/>
          <p14:tracePt t="69592" x="9642475" y="3679825"/>
          <p14:tracePt t="69600" x="9753600" y="3679825"/>
          <p14:tracePt t="69608" x="9880600" y="3679825"/>
          <p14:tracePt t="69617" x="10009188" y="3679825"/>
          <p14:tracePt t="69626" x="10118725" y="3679825"/>
          <p14:tracePt t="69634" x="10245725" y="3679825"/>
          <p14:tracePt t="69641" x="10356850" y="3679825"/>
          <p14:tracePt t="69648" x="10458450" y="3671888"/>
          <p14:tracePt t="69657" x="10544175" y="3646488"/>
          <p14:tracePt t="69666" x="10645775" y="3636963"/>
          <p14:tracePt t="69673" x="10747375" y="3629025"/>
          <p14:tracePt t="69682" x="10823575" y="3611563"/>
          <p14:tracePt t="69689" x="10909300" y="3594100"/>
          <p14:tracePt t="69697" x="10985500" y="3586163"/>
          <p14:tracePt t="69704" x="11071225" y="3560763"/>
          <p14:tracePt t="69713" x="11147425" y="3527425"/>
          <p14:tracePt t="69721" x="11223625" y="3509963"/>
          <p14:tracePt t="69729" x="11282363" y="3475038"/>
          <p14:tracePt t="69737" x="11333163" y="3459163"/>
          <p14:tracePt t="69744" x="11393488" y="3416300"/>
          <p14:tracePt t="69752" x="11418888" y="3390900"/>
          <p14:tracePt t="69760" x="11444288" y="3373438"/>
          <p14:tracePt t="69769" x="11477625" y="3355975"/>
          <p14:tracePt t="69778" x="11487150" y="3340100"/>
          <p14:tracePt t="69801" x="11487150" y="3322638"/>
          <p14:tracePt t="69809" x="11487150" y="3305175"/>
          <p14:tracePt t="69817" x="11487150" y="3279775"/>
          <p14:tracePt t="69825" x="11469688" y="3263900"/>
          <p14:tracePt t="69833" x="11401425" y="3228975"/>
          <p14:tracePt t="69842" x="11350625" y="3211513"/>
          <p14:tracePt t="69848" x="11291888" y="3203575"/>
          <p14:tracePt t="69856" x="11231563" y="3160713"/>
          <p14:tracePt t="69864" x="11155363" y="3152775"/>
          <p14:tracePt t="69873" x="11071225" y="3119438"/>
          <p14:tracePt t="69881" x="10993438" y="3109913"/>
          <p14:tracePt t="69890" x="10790238" y="3067050"/>
          <p14:tracePt t="69898" x="10645775" y="3051175"/>
          <p14:tracePt t="69904" x="10475913" y="3041650"/>
          <p14:tracePt t="69912" x="10245725" y="3000375"/>
          <p14:tracePt t="69921" x="10042525" y="3000375"/>
          <p14:tracePt t="69929" x="9812338" y="3000375"/>
          <p14:tracePt t="69937" x="9583738" y="3000375"/>
          <p14:tracePt t="69945" x="9345613" y="3000375"/>
          <p14:tracePt t="69952" x="9142413" y="3000375"/>
          <p14:tracePt t="69960" x="8972550" y="3000375"/>
          <p14:tracePt t="69968" x="8828088" y="3000375"/>
          <p14:tracePt t="69977" x="8709025" y="3008313"/>
          <p14:tracePt t="69985" x="8623300" y="3025775"/>
          <p14:tracePt t="69993" x="8564563" y="3041650"/>
          <p14:tracePt t="70001" x="8513763" y="3059113"/>
          <p14:tracePt t="70008" x="8488363" y="3067050"/>
          <p14:tracePt t="70016" x="8445500" y="3094038"/>
          <p14:tracePt t="70024" x="8410575" y="3101975"/>
          <p14:tracePt t="70033" x="8351838" y="3135313"/>
          <p14:tracePt t="70042" x="8291513" y="3170238"/>
          <p14:tracePt t="70049" x="8250238" y="3195638"/>
          <p14:tracePt t="70056" x="8215313" y="3221038"/>
          <p14:tracePt t="70065" x="8181975" y="3254375"/>
          <p14:tracePt t="70072" x="8139113" y="3289300"/>
          <p14:tracePt t="70081" x="8121650" y="3322638"/>
          <p14:tracePt t="70089" x="8105775" y="3348038"/>
          <p14:tracePt t="70098" x="8096250" y="3373438"/>
          <p14:tracePt t="70106" x="8088313" y="3416300"/>
          <p14:tracePt t="70113" x="8088313" y="3441700"/>
          <p14:tracePt t="70120" x="8088313" y="3459163"/>
          <p14:tracePt t="70128" x="8088313" y="3502025"/>
          <p14:tracePt t="70136" x="8088313" y="3535363"/>
          <p14:tracePt t="70146" x="8088313" y="3578225"/>
          <p14:tracePt t="70154" x="8105775" y="3611563"/>
          <p14:tracePt t="70162" x="8131175" y="3662363"/>
          <p14:tracePt t="70168" x="8156575" y="3697288"/>
          <p14:tracePt t="70176" x="8181975" y="3738563"/>
          <p14:tracePt t="70185" x="8250238" y="3790950"/>
          <p14:tracePt t="70193" x="8275638" y="3816350"/>
          <p14:tracePt t="70202" x="8351838" y="3857625"/>
          <p14:tracePt t="70209" x="8428038" y="3892550"/>
          <p14:tracePt t="70217" x="8504238" y="3925888"/>
          <p14:tracePt t="70224" x="8572500" y="3935413"/>
          <p14:tracePt t="70232" x="8666163" y="3968750"/>
          <p14:tracePt t="70241" x="8734425" y="3976688"/>
          <p14:tracePt t="70248" x="8818563" y="3986213"/>
          <p14:tracePt t="70256" x="8894763" y="4002088"/>
          <p14:tracePt t="70265" x="8980488" y="4019550"/>
          <p14:tracePt t="70272" x="9074150" y="4027488"/>
          <p14:tracePt t="70280" x="9167813" y="4027488"/>
          <p14:tracePt t="70290" x="9269413" y="4027488"/>
          <p14:tracePt t="70298" x="9371013" y="4027488"/>
          <p14:tracePt t="70306" x="9456738" y="4027488"/>
          <p14:tracePt t="70313" x="9550400" y="4027488"/>
          <p14:tracePt t="70321" x="9667875" y="4027488"/>
          <p14:tracePt t="70328" x="9761538" y="4027488"/>
          <p14:tracePt t="70338" x="9872663" y="4027488"/>
          <p14:tracePt t="70345" x="9948863" y="4027488"/>
          <p14:tracePt t="70353" x="10050463" y="4027488"/>
          <p14:tracePt t="70362" x="10144125" y="4027488"/>
          <p14:tracePt t="70369" x="10245725" y="4027488"/>
          <p14:tracePt t="70377" x="10331450" y="4027488"/>
          <p14:tracePt t="70384" x="10442575" y="4027488"/>
          <p14:tracePt t="70393" x="10544175" y="4027488"/>
          <p14:tracePt t="70401" x="10645775" y="4019550"/>
          <p14:tracePt t="70409" x="10714038" y="4019550"/>
          <p14:tracePt t="70417" x="10807700" y="3994150"/>
          <p14:tracePt t="70425" x="10848975" y="3994150"/>
          <p14:tracePt t="70432" x="10909300" y="3976688"/>
          <p14:tracePt t="70449" x="10917238" y="3968750"/>
          <p14:tracePt t="70825" x="10917238" y="3960813"/>
          <p14:tracePt t="71225" x="10901363" y="3960813"/>
          <p14:tracePt t="71232" x="10858500" y="3960813"/>
          <p14:tracePt t="71241" x="10833100" y="3960813"/>
          <p14:tracePt t="71248" x="10772775" y="3960813"/>
          <p14:tracePt t="71257" x="10721975" y="3960813"/>
          <p14:tracePt t="71266" x="10671175" y="3960813"/>
          <p14:tracePt t="71273" x="10602913" y="3960813"/>
          <p14:tracePt t="71280" x="10544175" y="3960813"/>
          <p14:tracePt t="71288" x="10483850" y="3960813"/>
          <p14:tracePt t="71297" x="10399713" y="3960813"/>
          <p14:tracePt t="71306" x="10313988" y="3960813"/>
          <p14:tracePt t="71313" x="10204450" y="3960813"/>
          <p14:tracePt t="71321" x="10093325" y="3960813"/>
          <p14:tracePt t="71329" x="9983788" y="3960813"/>
          <p14:tracePt t="71336" x="9864725" y="3960813"/>
          <p14:tracePt t="71346" x="9771063" y="3960813"/>
          <p14:tracePt t="71353" x="9710738" y="3960813"/>
          <p14:tracePt t="71362" x="9677400" y="3960813"/>
          <p14:tracePt t="71417" x="9685338" y="3960813"/>
          <p14:tracePt t="71425" x="9702800" y="3960813"/>
          <p14:tracePt t="71432" x="9720263" y="3960813"/>
          <p14:tracePt t="71841" x="9728200" y="3960813"/>
          <p14:tracePt t="71953" x="9728200" y="3943350"/>
          <p14:tracePt t="71960" x="9702800" y="3925888"/>
          <p14:tracePt t="71968" x="9642475" y="3900488"/>
          <p14:tracePt t="71977" x="9566275" y="3867150"/>
          <p14:tracePt t="71985" x="9498013" y="3849688"/>
          <p14:tracePt t="71994" x="9353550" y="3824288"/>
          <p14:tracePt t="72001" x="9201150" y="3806825"/>
          <p14:tracePt t="72008" x="8997950" y="3773488"/>
          <p14:tracePt t="72016" x="8709025" y="3773488"/>
          <p14:tracePt t="72024" x="8385175" y="3773488"/>
          <p14:tracePt t="72033" x="8012113" y="3773488"/>
          <p14:tracePt t="72040" x="7662863" y="3773488"/>
          <p14:tracePt t="72049" x="7408863" y="3773488"/>
          <p14:tracePt t="72056" x="7170738" y="3773488"/>
          <p14:tracePt t="72064" x="6992938" y="3773488"/>
          <p14:tracePt t="72072" x="6848475" y="3790950"/>
          <p14:tracePt t="72081" x="6719888" y="3806825"/>
          <p14:tracePt t="72089" x="6600825" y="3841750"/>
          <p14:tracePt t="72097" x="6524625" y="3867150"/>
          <p14:tracePt t="72106" x="6440488" y="3908425"/>
          <p14:tracePt t="72112" x="6423025" y="3917950"/>
          <p14:tracePt t="72120" x="6405563" y="3935413"/>
          <p14:tracePt t="72128" x="6405563" y="3943350"/>
          <p14:tracePt t="72145" x="6397625" y="3943350"/>
          <p14:tracePt t="72160" x="6389688" y="3951288"/>
          <p14:tracePt t="72177" x="6389688" y="3960813"/>
          <p14:tracePt t="72217" x="6380163" y="3968750"/>
          <p14:tracePt t="72626" x="6380163" y="3976688"/>
          <p14:tracePt t="73545" x="6397625" y="3968750"/>
          <p14:tracePt t="73553" x="6448425" y="3960813"/>
          <p14:tracePt t="73561" x="6516688" y="3960813"/>
          <p14:tracePt t="73569" x="6600825" y="3951288"/>
          <p14:tracePt t="73579" x="6686550" y="3935413"/>
          <p14:tracePt t="73585" x="6788150" y="3917950"/>
          <p14:tracePt t="73593" x="6907213" y="3900488"/>
          <p14:tracePt t="73600" x="7018338" y="3892550"/>
          <p14:tracePt t="73609" x="7119938" y="3892550"/>
          <p14:tracePt t="73617" x="7221538" y="3883025"/>
          <p14:tracePt t="73624" x="7315200" y="3883025"/>
          <p14:tracePt t="73633" x="7408863" y="3857625"/>
          <p14:tracePt t="73640" x="7518400" y="3857625"/>
          <p14:tracePt t="73648" x="7629525" y="3857625"/>
          <p14:tracePt t="73657" x="7748588" y="3857625"/>
          <p14:tracePt t="73665" x="7859713" y="3857625"/>
          <p14:tracePt t="73674" x="7969250" y="3857625"/>
          <p14:tracePt t="73681" x="8080375" y="3857625"/>
          <p14:tracePt t="73689" x="8199438" y="3857625"/>
          <p14:tracePt t="73697" x="8334375" y="3857625"/>
          <p14:tracePt t="73705" x="8453438" y="3857625"/>
          <p14:tracePt t="73713" x="8539163" y="3857625"/>
          <p14:tracePt t="73721" x="8623300" y="3857625"/>
          <p14:tracePt t="73728" x="8691563" y="3857625"/>
          <p14:tracePt t="73738" x="8734425" y="3857625"/>
          <p14:tracePt t="73745" x="8777288" y="3857625"/>
          <p14:tracePt t="73752" x="8810625" y="3857625"/>
          <p14:tracePt t="73761" x="8843963" y="3857625"/>
          <p14:tracePt t="73769" x="8853488" y="3857625"/>
          <p14:tracePt t="73777" x="8869363" y="3857625"/>
          <p14:tracePt t="73786" x="8878888" y="3857625"/>
          <p14:tracePt t="73793" x="8886825" y="3857625"/>
          <p14:tracePt t="73801" x="8921750" y="3857625"/>
          <p14:tracePt t="73808" x="8947150" y="3857625"/>
          <p14:tracePt t="73817" x="8988425" y="3857625"/>
          <p14:tracePt t="73824" x="8997950" y="3857625"/>
          <p14:tracePt t="73834" x="9023350" y="3857625"/>
          <p14:tracePt t="73841" x="9048750" y="3867150"/>
          <p14:tracePt t="74098" x="9056688" y="3867150"/>
          <p14:tracePt t="74106" x="9064625" y="3867150"/>
          <p14:tracePt t="74113" x="9074150" y="3867150"/>
          <p14:tracePt t="74129" x="9091613" y="3867150"/>
          <p14:tracePt t="74145" x="9099550" y="3867150"/>
          <p14:tracePt t="74161" x="9107488" y="3867150"/>
          <p14:tracePt t="74168" x="9124950" y="3867150"/>
          <p14:tracePt t="74176" x="9158288" y="3867150"/>
          <p14:tracePt t="74185" x="9201150" y="3867150"/>
          <p14:tracePt t="74193" x="9218613" y="3867150"/>
          <p14:tracePt t="74201" x="9236075" y="3867150"/>
          <p14:tracePt t="74209" x="9251950" y="3867150"/>
          <p14:tracePt t="74217" x="9277350" y="3867150"/>
          <p14:tracePt t="74224" x="9294813" y="3867150"/>
          <p14:tracePt t="74232" x="9328150" y="3867150"/>
          <p14:tracePt t="74241" x="9371013" y="3867150"/>
          <p14:tracePt t="74249" x="9431338" y="3875088"/>
          <p14:tracePt t="74258" x="9532938" y="3892550"/>
          <p14:tracePt t="74266" x="9575800" y="3900488"/>
          <p14:tracePt t="74273" x="9667875" y="3908425"/>
          <p14:tracePt t="74281" x="9736138" y="3908425"/>
          <p14:tracePt t="74288" x="9796463" y="3908425"/>
          <p14:tracePt t="74297" x="9864725" y="3908425"/>
          <p14:tracePt t="74306" x="9940925" y="3908425"/>
          <p14:tracePt t="74314" x="9991725" y="3908425"/>
          <p14:tracePt t="74321" x="10067925" y="3917950"/>
          <p14:tracePt t="74328" x="10126663" y="3917950"/>
          <p14:tracePt t="74336" x="10179050" y="3917950"/>
          <p14:tracePt t="74344" x="10229850" y="3917950"/>
          <p14:tracePt t="74353" x="10271125" y="3917950"/>
          <p14:tracePt t="74360" x="10313988" y="3917950"/>
          <p14:tracePt t="74370" x="10348913" y="3917950"/>
          <p14:tracePt t="74376" x="10390188" y="3917950"/>
          <p14:tracePt t="74384" x="10433050" y="3917950"/>
          <p14:tracePt t="74393" x="10467975" y="3917950"/>
          <p14:tracePt t="74401" x="10509250" y="3917950"/>
          <p14:tracePt t="74410" x="10552113" y="3917950"/>
          <p14:tracePt t="74418" x="10602913" y="3917950"/>
          <p14:tracePt t="74425" x="10653713" y="3917950"/>
          <p14:tracePt t="74432" x="10696575" y="3908425"/>
          <p14:tracePt t="74440" x="10747375" y="3900488"/>
          <p14:tracePt t="74449" x="10790238" y="3892550"/>
          <p14:tracePt t="74458" x="10823575" y="3883025"/>
          <p14:tracePt t="74466" x="10858500" y="3849688"/>
          <p14:tracePt t="74474" x="10934700" y="3849688"/>
          <p14:tracePt t="74481" x="10960100" y="3849688"/>
          <p14:tracePt t="74488" x="10985500" y="3841750"/>
          <p14:tracePt t="74497" x="11036300" y="3816350"/>
          <p14:tracePt t="74506" x="11104563" y="3816350"/>
          <p14:tracePt t="74513" x="11155363" y="3806825"/>
          <p14:tracePt t="74522" x="11223625" y="3798888"/>
          <p14:tracePt t="74529" x="11274425" y="3790950"/>
          <p14:tracePt t="74536" x="11307763" y="3773488"/>
          <p14:tracePt t="74544" x="11333163" y="3756025"/>
          <p14:tracePt t="74553" x="11342688" y="3748088"/>
          <p14:tracePt t="74561" x="11368088" y="3722688"/>
          <p14:tracePt t="74568" x="11393488" y="3697288"/>
          <p14:tracePt t="74577" x="11401425" y="3679825"/>
          <p14:tracePt t="74584" x="11426825" y="3629025"/>
          <p14:tracePt t="74592" x="11444288" y="3594100"/>
          <p14:tracePt t="74600" x="11477625" y="3543300"/>
          <p14:tracePt t="74609" x="11503025" y="3509963"/>
          <p14:tracePt t="74617" x="11530013" y="3475038"/>
          <p14:tracePt t="74627" x="11563350" y="3433763"/>
          <p14:tracePt t="74633" x="11580813" y="3416300"/>
          <p14:tracePt t="74641" x="11580813" y="3390900"/>
          <p14:tracePt t="74648" x="11588750" y="3373438"/>
          <p14:tracePt t="74656" x="11588750" y="3348038"/>
          <p14:tracePt t="74665" x="11588750" y="3340100"/>
          <p14:tracePt t="74674" x="11588750" y="3330575"/>
          <p14:tracePt t="74682" x="11606213" y="3314700"/>
          <p14:tracePt t="74704" x="11606213" y="3305175"/>
          <p14:tracePt t="74753" x="11606213" y="3297238"/>
          <p14:tracePt t="74785" x="11588750" y="3297238"/>
          <p14:tracePt t="74793" x="11580813" y="3297238"/>
          <p14:tracePt t="74808" x="11563350" y="3314700"/>
          <p14:tracePt t="74817" x="11545888" y="3348038"/>
          <p14:tracePt t="74825" x="11520488" y="3398838"/>
          <p14:tracePt t="74834" x="11512550" y="3424238"/>
          <p14:tracePt t="74842" x="11495088" y="3449638"/>
          <p14:tracePt t="74849" x="11477625" y="3475038"/>
          <p14:tracePt t="74856" x="11436350" y="3509963"/>
          <p14:tracePt t="74865" x="11426825" y="3527425"/>
          <p14:tracePt t="74873" x="11401425" y="3543300"/>
          <p14:tracePt t="74881" x="11376025" y="3543300"/>
          <p14:tracePt t="74889" x="11350625" y="3560763"/>
          <p14:tracePt t="74898" x="11342688" y="3568700"/>
          <p14:tracePt t="74905" x="11333163" y="3568700"/>
          <p14:tracePt t="74912" x="11317288" y="3568700"/>
          <p14:tracePt t="75041" x="11307763" y="3568700"/>
          <p14:tracePt t="75049" x="11307763" y="3560763"/>
          <p14:tracePt t="75073" x="11307763" y="3535363"/>
          <p14:tracePt t="75193" x="11307763" y="3560763"/>
          <p14:tracePt t="75201" x="11307763" y="3586163"/>
          <p14:tracePt t="75209" x="11299825" y="3603625"/>
          <p14:tracePt t="75217" x="11291888" y="3619500"/>
          <p14:tracePt t="75224" x="11282363" y="3646488"/>
          <p14:tracePt t="75241" x="11274425" y="3662363"/>
          <p14:tracePt t="75249" x="11256963" y="3679825"/>
          <p14:tracePt t="75257" x="11241088" y="3697288"/>
          <p14:tracePt t="75266" x="11223625" y="3697288"/>
          <p14:tracePt t="75272" x="11188700" y="3730625"/>
          <p14:tracePt t="75280" x="11172825" y="3738563"/>
          <p14:tracePt t="75289" x="11147425" y="3738563"/>
          <p14:tracePt t="75297" x="11122025" y="3763963"/>
          <p14:tracePt t="75305" x="11104563" y="3763963"/>
          <p14:tracePt t="75313" x="11096625" y="3763963"/>
          <p14:tracePt t="75321" x="11079163" y="3773488"/>
          <p14:tracePt t="75418" x="11087100" y="3773488"/>
          <p14:tracePt t="75425" x="11104563" y="3773488"/>
          <p14:tracePt t="75432" x="11137900" y="3773488"/>
          <p14:tracePt t="75440" x="11163300" y="3773488"/>
          <p14:tracePt t="75449" x="11223625" y="3773488"/>
          <p14:tracePt t="75457" x="11274425" y="3773488"/>
          <p14:tracePt t="75466" x="11317288" y="3773488"/>
          <p14:tracePt t="75473" x="11360150" y="3773488"/>
          <p14:tracePt t="75481" x="11385550" y="3781425"/>
          <p14:tracePt t="75488" x="11426825" y="3798888"/>
          <p14:tracePt t="75497" x="11436350" y="3806825"/>
          <p14:tracePt t="75529" x="11444288" y="3816350"/>
          <p14:tracePt t="75544" x="11444288" y="3832225"/>
          <p14:tracePt t="75561" x="11436350" y="3857625"/>
          <p14:tracePt t="75569" x="11436350" y="3867150"/>
          <p14:tracePt t="75578" x="11418888" y="3875088"/>
          <p14:tracePt t="75585" x="11410950" y="3883025"/>
          <p14:tracePt t="75592" x="11410950" y="3892550"/>
          <p14:tracePt t="75600" x="11401425" y="3908425"/>
          <p14:tracePt t="75608" x="11401425" y="3925888"/>
          <p14:tracePt t="75626" x="11401425" y="3943350"/>
          <p14:tracePt t="75640" x="11401425" y="3960813"/>
          <p14:tracePt t="75665" x="11393488" y="3968750"/>
          <p14:tracePt t="75834" x="11401425" y="3968750"/>
          <p14:tracePt t="75841" x="11418888" y="3976688"/>
          <p14:tracePt t="75848" x="11444288" y="3976688"/>
          <p14:tracePt t="75856" x="11444288" y="3986213"/>
          <p14:tracePt t="75864" x="11452225" y="3986213"/>
          <p14:tracePt t="75873" x="11469688" y="3986213"/>
          <p14:tracePt t="75890" x="11477625" y="3986213"/>
          <p14:tracePt t="76570" x="11477625" y="3994150"/>
          <p14:tracePt t="76641" x="11461750" y="3994150"/>
          <p14:tracePt t="76648" x="11444288" y="3994150"/>
          <p14:tracePt t="76675" x="11444288" y="3986213"/>
          <p14:tracePt t="76682" x="11444288" y="3976688"/>
          <p14:tracePt t="76689" x="11444288" y="3960813"/>
          <p14:tracePt t="76697" x="11444288" y="3943350"/>
          <p14:tracePt t="76704" x="11444288" y="3925888"/>
          <p14:tracePt t="76713" x="11444288" y="3900488"/>
          <p14:tracePt t="76721" x="11444288" y="3892550"/>
          <p14:tracePt t="76729" x="11444288" y="3857625"/>
          <p14:tracePt t="76738" x="11444288" y="3824288"/>
          <p14:tracePt t="76744" x="11444288" y="3806825"/>
          <p14:tracePt t="76752" x="11444288" y="3773488"/>
          <p14:tracePt t="76760" x="11436350" y="3730625"/>
          <p14:tracePt t="76769" x="11410950" y="3679825"/>
          <p14:tracePt t="76777" x="11393488" y="3646488"/>
          <p14:tracePt t="76785" x="11385550" y="3629025"/>
          <p14:tracePt t="76793" x="11368088" y="3594100"/>
          <p14:tracePt t="76800" x="11350625" y="3578225"/>
          <p14:tracePt t="76808" x="11317288" y="3560763"/>
          <p14:tracePt t="76817" x="11291888" y="3552825"/>
          <p14:tracePt t="76825" x="11274425" y="3552825"/>
          <p14:tracePt t="76834" x="11231563" y="3552825"/>
          <p14:tracePt t="76841" x="11188700" y="3552825"/>
          <p14:tracePt t="76848" x="11112500" y="3552825"/>
          <p14:tracePt t="76856" x="11053763" y="3552825"/>
          <p14:tracePt t="76864" x="11010900" y="3552825"/>
          <p14:tracePt t="76873" x="10977563" y="3560763"/>
          <p14:tracePt t="76881" x="10952163" y="3560763"/>
          <p14:tracePt t="76890" x="10934700" y="3578225"/>
          <p14:tracePt t="76898" x="10909300" y="3603625"/>
          <p14:tracePt t="76905" x="10891838" y="3636963"/>
          <p14:tracePt t="76912" x="10883900" y="3671888"/>
          <p14:tracePt t="76921" x="10883900" y="3713163"/>
          <p14:tracePt t="76929" x="10883900" y="3763963"/>
          <p14:tracePt t="76937" x="10883900" y="3806825"/>
          <p14:tracePt t="76946" x="10883900" y="3849688"/>
          <p14:tracePt t="76953" x="10883900" y="3908425"/>
          <p14:tracePt t="76960" x="10891838" y="3951288"/>
          <p14:tracePt t="76969" x="10909300" y="4002088"/>
          <p14:tracePt t="76977" x="10952163" y="4052888"/>
          <p14:tracePt t="76985" x="11002963" y="4105275"/>
          <p14:tracePt t="76994" x="11044238" y="4130675"/>
          <p14:tracePt t="77002" x="11112500" y="4164013"/>
          <p14:tracePt t="77008" x="11188700" y="4164013"/>
          <p14:tracePt t="77016" x="11274425" y="4171950"/>
          <p14:tracePt t="77025" x="11360150" y="4171950"/>
          <p14:tracePt t="77033" x="11418888" y="4171950"/>
          <p14:tracePt t="77042" x="11503025" y="4164013"/>
          <p14:tracePt t="77049" x="11580813" y="4138613"/>
          <p14:tracePt t="77057" x="11631613" y="4121150"/>
          <p14:tracePt t="77064" x="11664950" y="4095750"/>
          <p14:tracePt t="77072" x="11674475" y="4087813"/>
          <p14:tracePt t="77081" x="11674475" y="4079875"/>
          <p14:tracePt t="77089" x="11690350" y="4062413"/>
          <p14:tracePt t="77098" x="11690350" y="4044950"/>
          <p14:tracePt t="77105" x="11690350" y="4037013"/>
          <p14:tracePt t="77113" x="11690350" y="4011613"/>
          <p14:tracePt t="77120" x="11647488" y="3968750"/>
          <p14:tracePt t="77129" x="11614150" y="3943350"/>
          <p14:tracePt t="77137" x="11580813" y="3925888"/>
          <p14:tracePt t="77146" x="11555413" y="3900488"/>
          <p14:tracePt t="77153" x="11537950" y="3892550"/>
          <p14:tracePt t="77161" x="11520488" y="3892550"/>
          <p14:tracePt t="77193" x="11503025" y="3892550"/>
          <p14:tracePt t="77217" x="11495088" y="3892550"/>
          <p14:tracePt t="77224" x="11487150" y="3892550"/>
          <p14:tracePt t="77233" x="11477625" y="3892550"/>
          <p14:tracePt t="77241" x="11469688" y="3908425"/>
          <p14:tracePt t="77272" x="11461750" y="3908425"/>
          <p14:tracePt t="79537" x="11436350" y="3935413"/>
          <p14:tracePt t="79544" x="11410950" y="3960813"/>
          <p14:tracePt t="79553" x="11385550" y="3986213"/>
          <p14:tracePt t="79561" x="11376025" y="3994150"/>
          <p14:tracePt t="79568" x="11342688" y="4019550"/>
          <p14:tracePt t="79578" x="11325225" y="4037013"/>
          <p14:tracePt t="79585" x="11291888" y="4044950"/>
          <p14:tracePt t="79593" x="11266488" y="4062413"/>
          <p14:tracePt t="79600" x="11249025" y="4070350"/>
          <p14:tracePt t="79609" x="11223625" y="4079875"/>
          <p14:tracePt t="79618" x="11215688" y="4079875"/>
          <p14:tracePt t="79626" x="11206163" y="4087813"/>
          <p14:tracePt t="79738" x="11206163" y="4095750"/>
          <p14:tracePt t="79778" x="11215688" y="4095750"/>
          <p14:tracePt t="79785" x="11223625" y="4095750"/>
          <p14:tracePt t="79793" x="11241088" y="4095750"/>
          <p14:tracePt t="79800" x="11249025" y="4095750"/>
          <p14:tracePt t="79808" x="11266488" y="4095750"/>
          <p14:tracePt t="79817" x="11291888" y="4087813"/>
          <p14:tracePt t="79834" x="11307763" y="4079875"/>
          <p14:tracePt t="79842" x="11325225" y="4052888"/>
          <p14:tracePt t="79849" x="11342688" y="4044950"/>
          <p14:tracePt t="79856" x="11350625" y="4037013"/>
          <p14:tracePt t="79864" x="11360150" y="4027488"/>
          <p14:tracePt t="79873" x="11376025" y="4011613"/>
          <p14:tracePt t="79881" x="11385550" y="3994150"/>
          <p14:tracePt t="79889" x="11401425" y="3986213"/>
          <p14:tracePt t="79897" x="11410950" y="3976688"/>
          <p14:tracePt t="79905" x="11410950" y="3951288"/>
          <p14:tracePt t="79920" x="11410950" y="3925888"/>
          <p14:tracePt t="79929" x="11410950" y="3917950"/>
          <p14:tracePt t="79937" x="11410950" y="3883025"/>
          <p14:tracePt t="79946" x="11410950" y="3849688"/>
          <p14:tracePt t="79953" x="11410950" y="3832225"/>
          <p14:tracePt t="79960" x="11410950" y="3806825"/>
          <p14:tracePt t="79968" x="11410950" y="3790950"/>
          <p14:tracePt t="79977" x="11410950" y="3773488"/>
          <p14:tracePt t="79985" x="11401425" y="3748088"/>
          <p14:tracePt t="79994" x="11393488" y="3722688"/>
          <p14:tracePt t="80001" x="11376025" y="3705225"/>
          <p14:tracePt t="80008" x="11360150" y="3697288"/>
          <p14:tracePt t="80016" x="11342688" y="3679825"/>
          <p14:tracePt t="80024" x="11333163" y="3671888"/>
          <p14:tracePt t="80033" x="11325225" y="3662363"/>
          <p14:tracePt t="80041" x="11317288" y="3654425"/>
          <p14:tracePt t="80049" x="11307763" y="3654425"/>
          <p14:tracePt t="80057" x="11299825" y="3654425"/>
          <p14:tracePt t="80064" x="11291888" y="3654425"/>
          <p14:tracePt t="80073" x="11256963" y="3654425"/>
          <p14:tracePt t="80081" x="11231563" y="3654425"/>
          <p14:tracePt t="80089" x="11215688" y="3654425"/>
          <p14:tracePt t="80098" x="11180763" y="3654425"/>
          <p14:tracePt t="80106" x="11147425" y="3671888"/>
          <p14:tracePt t="80112" x="11129963" y="3687763"/>
          <p14:tracePt t="80120" x="11104563" y="3705225"/>
          <p14:tracePt t="80129" x="11096625" y="3738563"/>
          <p14:tracePt t="80137" x="11087100" y="3763963"/>
          <p14:tracePt t="80145" x="11087100" y="3773488"/>
          <p14:tracePt t="80153" x="11087100" y="3781425"/>
          <p14:tracePt t="80161" x="11087100" y="3798888"/>
          <p14:tracePt t="80168" x="11087100" y="3806825"/>
          <p14:tracePt t="80176" x="11087100" y="3832225"/>
          <p14:tracePt t="80185" x="11104563" y="3867150"/>
          <p14:tracePt t="80193" x="11122025" y="3892550"/>
          <p14:tracePt t="80202" x="11147425" y="3917950"/>
          <p14:tracePt t="80210" x="11180763" y="3943350"/>
          <p14:tracePt t="80217" x="11223625" y="3968750"/>
          <p14:tracePt t="80224" x="11241088" y="3968750"/>
          <p14:tracePt t="80233" x="11274425" y="3968750"/>
          <p14:tracePt t="80241" x="11307763" y="3968750"/>
          <p14:tracePt t="80248" x="11333163" y="3968750"/>
          <p14:tracePt t="80258" x="11393488" y="3968750"/>
          <p14:tracePt t="80265" x="11436350" y="3968750"/>
          <p14:tracePt t="80272" x="11469688" y="3960813"/>
          <p14:tracePt t="80281" x="11495088" y="3951288"/>
          <p14:tracePt t="80288" x="11530013" y="3935413"/>
          <p14:tracePt t="80297" x="11545888" y="3917950"/>
          <p14:tracePt t="80313" x="11563350" y="3900488"/>
          <p14:tracePt t="80321" x="11563350" y="3867150"/>
          <p14:tracePt t="80328" x="11563350" y="3849688"/>
          <p14:tracePt t="80336" x="11563350" y="3816350"/>
          <p14:tracePt t="80345" x="11563350" y="3781425"/>
          <p14:tracePt t="80352" x="11563350" y="3773488"/>
          <p14:tracePt t="80360" x="11555413" y="3722688"/>
          <p14:tracePt t="80369" x="11537950" y="3687763"/>
          <p14:tracePt t="80376" x="11520488" y="3671888"/>
          <p14:tracePt t="80384" x="11503025" y="3671888"/>
          <p14:tracePt t="80392" x="11495088" y="3662363"/>
          <p14:tracePt t="80400" x="11487150" y="3662363"/>
          <p14:tracePt t="80408" x="11461750" y="3662363"/>
          <p14:tracePt t="80416" x="11444288" y="3662363"/>
          <p14:tracePt t="80424" x="11418888" y="3662363"/>
          <p14:tracePt t="80432" x="11401425" y="3662363"/>
          <p14:tracePt t="80440" x="11376025" y="3671888"/>
          <p14:tracePt t="80448" x="11350625" y="3697288"/>
          <p14:tracePt t="80456" x="11325225" y="3713163"/>
          <p14:tracePt t="80464" x="11299825" y="3748088"/>
          <p14:tracePt t="80473" x="11282363" y="3763963"/>
          <p14:tracePt t="80480" x="11274425" y="3798888"/>
          <p14:tracePt t="80488" x="11266488" y="3824288"/>
          <p14:tracePt t="80496" x="11249025" y="3841750"/>
          <p14:tracePt t="80505" x="11249025" y="3849688"/>
          <p14:tracePt t="80512" x="11249025" y="3867150"/>
          <p14:tracePt t="80521" x="11249025" y="3875088"/>
          <p14:tracePt t="80529" x="11249025" y="3900488"/>
          <p14:tracePt t="80536" x="11249025" y="3917950"/>
          <p14:tracePt t="80544" x="11256963" y="3925888"/>
          <p14:tracePt t="80553" x="11266488" y="3925888"/>
          <p14:tracePt t="80560" x="11266488" y="3935413"/>
          <p14:tracePt t="80568" x="11282363" y="3943350"/>
          <p14:tracePt t="80585" x="11291888" y="3943350"/>
          <p14:tracePt t="80648" x="11299825" y="3943350"/>
          <p14:tracePt t="81522" x="11266488" y="3925888"/>
          <p14:tracePt t="81529" x="11206163" y="3917950"/>
          <p14:tracePt t="81537" x="11129963" y="3908425"/>
          <p14:tracePt t="81544" x="11061700" y="3900488"/>
          <p14:tracePt t="81553" x="10960100" y="3875088"/>
          <p14:tracePt t="81561" x="10848975" y="3875088"/>
          <p14:tracePt t="81569" x="10729913" y="3867150"/>
          <p14:tracePt t="81578" x="10602913" y="3841750"/>
          <p14:tracePt t="81585" x="10493375" y="3841750"/>
          <p14:tracePt t="81592" x="10348913" y="3841750"/>
          <p14:tracePt t="81601" x="10263188" y="3841750"/>
          <p14:tracePt t="81609" x="10153650" y="3841750"/>
          <p14:tracePt t="81617" x="10042525" y="3841750"/>
          <p14:tracePt t="81626" x="9923463" y="3841750"/>
          <p14:tracePt t="81633" x="9786938" y="3841750"/>
          <p14:tracePt t="81641" x="9642475" y="3841750"/>
          <p14:tracePt t="81648" x="9490075" y="3841750"/>
          <p14:tracePt t="81656" x="9353550" y="3841750"/>
          <p14:tracePt t="81665" x="9226550" y="3841750"/>
          <p14:tracePt t="81674" x="9107488" y="3841750"/>
          <p14:tracePt t="81682" x="9013825" y="3841750"/>
          <p14:tracePt t="81688" x="8955088" y="3841750"/>
          <p14:tracePt t="81696" x="8921750" y="3841750"/>
          <p14:tracePt t="84617" x="8912225" y="3832225"/>
          <p14:tracePt t="84625" x="8912225" y="3824288"/>
          <p14:tracePt t="84633" x="8912225" y="3816350"/>
          <p14:tracePt t="84640" x="8912225" y="3798888"/>
          <p14:tracePt t="84665" x="8912225" y="3790950"/>
          <p14:tracePt t="84688" x="8912225" y="3773488"/>
          <p14:tracePt t="84704" x="8894763" y="3763963"/>
          <p14:tracePt t="84713" x="8878888" y="3756025"/>
          <p14:tracePt t="84721" x="8828088" y="3748088"/>
          <p14:tracePt t="84729" x="8734425" y="3713163"/>
          <p14:tracePt t="84738" x="8623300" y="3713163"/>
          <p14:tracePt t="84745" x="8445500" y="3687763"/>
          <p14:tracePt t="84752" x="8164513" y="3636963"/>
          <p14:tracePt t="84761" x="7781925" y="3603625"/>
          <p14:tracePt t="84769" x="7332663" y="3543300"/>
          <p14:tracePt t="84777" x="6932613" y="3543300"/>
          <p14:tracePt t="84786" x="6430963" y="3502025"/>
          <p14:tracePt t="84793" x="5972175" y="3502025"/>
          <p14:tracePt t="84800" x="5538788" y="3502025"/>
          <p14:tracePt t="84808" x="5106988" y="3502025"/>
          <p14:tracePt t="84817" x="4706938" y="3502025"/>
          <p14:tracePt t="84825" x="4324350" y="3502025"/>
          <p14:tracePt t="84834" x="4010025" y="3502025"/>
          <p14:tracePt t="84841" x="3746500" y="3502025"/>
          <p14:tracePt t="84849" x="3441700" y="3560763"/>
          <p14:tracePt t="84856" x="3228975" y="3578225"/>
          <p14:tracePt t="84864" x="3092450" y="3619500"/>
          <p14:tracePt t="84872" x="2990850" y="3671888"/>
          <p14:tracePt t="84881" x="2914650" y="3705225"/>
          <p14:tracePt t="84889" x="2889250" y="3730625"/>
          <p14:tracePt t="84898" x="2879725" y="3738563"/>
          <p14:tracePt t="84905" x="2871788" y="3756025"/>
          <p14:tracePt t="84912" x="2871788" y="3781425"/>
          <p14:tracePt t="84921" x="2871788" y="3790950"/>
          <p14:tracePt t="84928" x="2871788" y="3816350"/>
          <p14:tracePt t="84936" x="2871788" y="3841750"/>
          <p14:tracePt t="84946" x="2897188" y="3857625"/>
          <p14:tracePt t="84953" x="2914650" y="3883025"/>
          <p14:tracePt t="84960" x="2930525" y="3883025"/>
          <p14:tracePt t="84969" x="2965450" y="3900488"/>
          <p14:tracePt t="84978" x="3016250" y="3925888"/>
          <p14:tracePt t="84985" x="3059113" y="3935413"/>
          <p14:tracePt t="84994" x="3117850" y="3951288"/>
          <p14:tracePt t="85001" x="3178175" y="3960813"/>
          <p14:tracePt t="85008" x="3270250" y="3976688"/>
          <p14:tracePt t="85016" x="3363913" y="3976688"/>
          <p14:tracePt t="85025" x="3441700" y="3986213"/>
          <p14:tracePt t="85033" x="3551238" y="3986213"/>
          <p14:tracePt t="85042" x="3662363" y="3986213"/>
          <p14:tracePt t="85049" x="3781425" y="3986213"/>
          <p14:tracePt t="85057" x="3873500" y="3986213"/>
          <p14:tracePt t="85065" x="3976688" y="3986213"/>
          <p14:tracePt t="85072" x="4121150" y="3986213"/>
          <p14:tracePt t="85081" x="4230688" y="3986213"/>
          <p14:tracePt t="85089" x="4359275" y="3986213"/>
          <p14:tracePt t="85098" x="4486275" y="3986213"/>
          <p14:tracePt t="85106" x="4613275" y="3986213"/>
          <p14:tracePt t="85113" x="4732338" y="3986213"/>
          <p14:tracePt t="85120" x="4851400" y="3986213"/>
          <p14:tracePt t="85128" x="4945063" y="3986213"/>
          <p14:tracePt t="85137" x="5064125" y="3986213"/>
          <p14:tracePt t="85145" x="5148263" y="3986213"/>
          <p14:tracePt t="85154" x="5249863" y="4002088"/>
          <p14:tracePt t="85161" x="5335588" y="4002088"/>
          <p14:tracePt t="85169" x="5421313" y="4002088"/>
          <p14:tracePt t="85176" x="5530850" y="4002088"/>
          <p14:tracePt t="85185" x="5667375" y="4002088"/>
          <p14:tracePt t="85193" x="5811838" y="4002088"/>
          <p14:tracePt t="85202" x="6007100" y="4002088"/>
          <p14:tracePt t="85210" x="6176963" y="4002088"/>
          <p14:tracePt t="85216" x="6380163" y="4002088"/>
          <p14:tracePt t="85224" x="6618288" y="4002088"/>
          <p14:tracePt t="85232" x="6848475" y="4002088"/>
          <p14:tracePt t="85241" x="7162800" y="4002088"/>
          <p14:tracePt t="85249" x="7400925" y="4002088"/>
          <p14:tracePt t="85257" x="7688263" y="4002088"/>
          <p14:tracePt t="85265" x="7918450" y="4002088"/>
          <p14:tracePt t="85273" x="8096250" y="4002088"/>
          <p14:tracePt t="85280" x="8250238" y="4002088"/>
          <p14:tracePt t="85288" x="8402638" y="4002088"/>
          <p14:tracePt t="85297" x="8529638" y="4002088"/>
          <p14:tracePt t="85306" x="8674100" y="4002088"/>
          <p14:tracePt t="85314" x="8759825" y="4002088"/>
          <p14:tracePt t="85320" x="8853488" y="4002088"/>
          <p14:tracePt t="85328" x="8912225" y="4002088"/>
          <p14:tracePt t="85336" x="8947150" y="4002088"/>
          <p14:tracePt t="85345" x="8988425" y="4002088"/>
          <p14:tracePt t="85362" x="9013825" y="4002088"/>
          <p14:tracePt t="85369" x="9056688" y="4002088"/>
          <p14:tracePt t="85377" x="9091613" y="4002088"/>
          <p14:tracePt t="85384" x="9107488" y="4002088"/>
          <p14:tracePt t="85392" x="9150350" y="4002088"/>
          <p14:tracePt t="85401" x="9183688" y="4011613"/>
          <p14:tracePt t="85408" x="9209088" y="4011613"/>
          <p14:tracePt t="86081" x="9218613" y="4011613"/>
          <p14:tracePt t="86089" x="9251950" y="4019550"/>
          <p14:tracePt t="86098" x="9302750" y="4027488"/>
          <p14:tracePt t="86106" x="9405938" y="4052888"/>
          <p14:tracePt t="86113" x="9498013" y="4052888"/>
          <p14:tracePt t="86120" x="9642475" y="4052888"/>
          <p14:tracePt t="86128" x="9779000" y="4052888"/>
          <p14:tracePt t="86137" x="9956800" y="4052888"/>
          <p14:tracePt t="86146" x="10126663" y="4052888"/>
          <p14:tracePt t="86154" x="10331450" y="4052888"/>
          <p14:tracePt t="86162" x="10475913" y="4052888"/>
          <p14:tracePt t="86169" x="10628313" y="4052888"/>
          <p14:tracePt t="86176" x="10739438" y="4052888"/>
          <p14:tracePt t="86185" x="10823575" y="4052888"/>
          <p14:tracePt t="86194" x="10901363" y="4052888"/>
          <p14:tracePt t="86201" x="10942638" y="4052888"/>
          <p14:tracePt t="86209" x="10968038" y="4052888"/>
          <p14:tracePt t="86217" x="10977563" y="4052888"/>
          <p14:tracePt t="86224" x="10993438" y="4052888"/>
          <p14:tracePt t="86241" x="11002963" y="4052888"/>
          <p14:tracePt t="86257" x="11010900" y="4052888"/>
          <p14:tracePt t="86272" x="11018838" y="4044950"/>
          <p14:tracePt t="86280" x="11036300" y="4027488"/>
          <p14:tracePt t="86289" x="11044238" y="4027488"/>
          <p14:tracePt t="86297" x="11053763" y="4019550"/>
          <p14:tracePt t="86305" x="11079163" y="4011613"/>
          <p14:tracePt t="86314" x="11087100" y="4011613"/>
          <p14:tracePt t="86321" x="11112500" y="4011613"/>
          <p14:tracePt t="86337" x="11129963" y="3994150"/>
          <p14:tracePt t="86353" x="11137900" y="3986213"/>
          <p14:tracePt t="86369" x="11147425" y="3976688"/>
          <p14:tracePt t="86384" x="11155363" y="3976688"/>
          <p14:tracePt t="86401" x="11163300" y="3976688"/>
          <p14:tracePt t="86410" x="11172825" y="3976688"/>
          <p14:tracePt t="86418" x="11188700" y="3968750"/>
          <p14:tracePt t="86432" x="11198225" y="3968750"/>
          <p14:tracePt t="86440" x="11206163" y="3968750"/>
          <p14:tracePt t="86449" x="11215688" y="3968750"/>
          <p14:tracePt t="86458" x="11223625" y="3960813"/>
          <p14:tracePt t="86481" x="11241088" y="3951288"/>
          <p14:tracePt t="86488" x="11249025" y="3951288"/>
          <p14:tracePt t="86497" x="11256963" y="3951288"/>
          <p14:tracePt t="86505" x="11274425" y="3951288"/>
          <p14:tracePt t="86522" x="11291888" y="3951288"/>
          <p14:tracePt t="86537" x="11307763" y="3951288"/>
          <p14:tracePt t="86544" x="11317288" y="3951288"/>
          <p14:tracePt t="86552" x="11350625" y="3943350"/>
          <p14:tracePt t="86562" x="11368088" y="3935413"/>
          <p14:tracePt t="86568" x="11385550" y="3935413"/>
          <p14:tracePt t="87497" x="11368088" y="3935413"/>
          <p14:tracePt t="87505" x="11350625" y="3935413"/>
          <p14:tracePt t="87513" x="11307763" y="3935413"/>
          <p14:tracePt t="87520" x="11256963" y="3935413"/>
          <p14:tracePt t="87529" x="11198225" y="3935413"/>
          <p14:tracePt t="87537" x="11122025" y="3935413"/>
          <p14:tracePt t="87544" x="11071225" y="3935413"/>
          <p14:tracePt t="87553" x="10993438" y="3917950"/>
          <p14:tracePt t="87562" x="10917238" y="3900488"/>
          <p14:tracePt t="87569" x="10833100" y="3892550"/>
          <p14:tracePt t="87578" x="10729913" y="3883025"/>
          <p14:tracePt t="87585" x="10628313" y="3883025"/>
          <p14:tracePt t="87592" x="10518775" y="3849688"/>
          <p14:tracePt t="87600" x="10390188" y="3832225"/>
          <p14:tracePt t="87609" x="10245725" y="3824288"/>
          <p14:tracePt t="87617" x="10067925" y="3781425"/>
          <p14:tracePt t="87626" x="9821863" y="3773488"/>
          <p14:tracePt t="87633" x="9617075" y="3756025"/>
          <p14:tracePt t="87641" x="9380538" y="3756025"/>
          <p14:tracePt t="87648" x="9226550" y="3756025"/>
          <p14:tracePt t="87656" x="9082088" y="3756025"/>
          <p14:tracePt t="87665" x="8972550" y="3756025"/>
          <p14:tracePt t="87673" x="8904288" y="3756025"/>
          <p14:tracePt t="87682" x="8861425" y="3756025"/>
          <p14:tracePt t="87689" x="8828088" y="3756025"/>
          <p14:tracePt t="87697" x="8793163" y="3756025"/>
          <p14:tracePt t="87704" x="8785225" y="3756025"/>
          <p14:tracePt t="87713" x="8767763" y="3756025"/>
          <p14:tracePt t="87721" x="8742363" y="3756025"/>
          <p14:tracePt t="87729" x="8709025" y="3756025"/>
          <p14:tracePt t="87737" x="8683625" y="3756025"/>
          <p14:tracePt t="87744" x="8623300" y="3756025"/>
          <p14:tracePt t="87752" x="8572500" y="3756025"/>
          <p14:tracePt t="87760" x="8496300" y="3773488"/>
          <p14:tracePt t="87769" x="8470900" y="3773488"/>
          <p14:tracePt t="87777" x="8445500" y="3781425"/>
          <p14:tracePt t="87786" x="8435975" y="3790950"/>
          <p14:tracePt t="87817" x="8435975" y="3806825"/>
          <p14:tracePt t="87825" x="8435975" y="3816350"/>
          <p14:tracePt t="87834" x="8453438" y="3841750"/>
          <p14:tracePt t="87842" x="8462963" y="3857625"/>
          <p14:tracePt t="87848" x="8488363" y="3883025"/>
          <p14:tracePt t="87856" x="8513763" y="3908425"/>
          <p14:tracePt t="87865" x="8539163" y="3925888"/>
          <p14:tracePt t="87873" x="8572500" y="3951288"/>
          <p14:tracePt t="87881" x="8605838" y="3951288"/>
          <p14:tracePt t="87889" x="8666163" y="3986213"/>
          <p14:tracePt t="87897" x="8716963" y="3986213"/>
          <p14:tracePt t="87905" x="8802688" y="3986213"/>
          <p14:tracePt t="87912" x="8878888" y="3986213"/>
          <p14:tracePt t="87921" x="8988425" y="3986213"/>
          <p14:tracePt t="87929" x="9091613" y="3960813"/>
          <p14:tracePt t="87938" x="9209088" y="3925888"/>
          <p14:tracePt t="87945" x="9312275" y="3883025"/>
          <p14:tracePt t="87953" x="9388475" y="3849688"/>
          <p14:tracePt t="87960" x="9464675" y="3806825"/>
          <p14:tracePt t="87968" x="9558338" y="3773488"/>
          <p14:tracePt t="87977" x="9591675" y="3748088"/>
          <p14:tracePt t="87986" x="9617075" y="3722688"/>
          <p14:tracePt t="87992" x="9634538" y="3705225"/>
          <p14:tracePt t="88001" x="9634538" y="3687763"/>
          <p14:tracePt t="88017" x="9634538" y="3671888"/>
          <p14:tracePt t="88024" x="9634538" y="3654425"/>
          <p14:tracePt t="88033" x="9626600" y="3636963"/>
          <p14:tracePt t="88040" x="9591675" y="3611563"/>
          <p14:tracePt t="88049" x="9540875" y="3586163"/>
          <p14:tracePt t="88057" x="9482138" y="3560763"/>
          <p14:tracePt t="88064" x="9413875" y="3535363"/>
          <p14:tracePt t="88072" x="9345613" y="3527425"/>
          <p14:tracePt t="88081" x="9286875" y="3527425"/>
          <p14:tracePt t="88088" x="9183688" y="3502025"/>
          <p14:tracePt t="88098" x="9099550" y="3502025"/>
          <p14:tracePt t="88106" x="8997950" y="3502025"/>
          <p14:tracePt t="88113" x="8886825" y="3502025"/>
          <p14:tracePt t="88120" x="8777288" y="3502025"/>
          <p14:tracePt t="88129" x="8648700" y="3502025"/>
          <p14:tracePt t="88136" x="8547100" y="3502025"/>
          <p14:tracePt t="88145" x="8478838" y="3502025"/>
          <p14:tracePt t="88154" x="8445500" y="3502025"/>
          <p14:tracePt t="88161" x="8394700" y="3527425"/>
          <p14:tracePt t="88168" x="8359775" y="3543300"/>
          <p14:tracePt t="88176" x="8351838" y="3543300"/>
          <p14:tracePt t="88184" x="8351838" y="3552825"/>
          <p14:tracePt t="88193" x="8351838" y="3568700"/>
          <p14:tracePt t="88202" x="8351838" y="3578225"/>
          <p14:tracePt t="88210" x="8351838" y="3603625"/>
          <p14:tracePt t="88217" x="8369300" y="3636963"/>
          <p14:tracePt t="88224" x="8402638" y="3662363"/>
          <p14:tracePt t="88232" x="8453438" y="3671888"/>
          <p14:tracePt t="88241" x="8521700" y="3679825"/>
          <p14:tracePt t="88249" x="8623300" y="3705225"/>
          <p14:tracePt t="88257" x="8724900" y="3713163"/>
          <p14:tracePt t="88266" x="8810625" y="3722688"/>
          <p14:tracePt t="88273" x="8912225" y="3722688"/>
          <p14:tracePt t="88280" x="8997950" y="3738563"/>
          <p14:tracePt t="88289" x="9064625" y="3738563"/>
          <p14:tracePt t="88297" x="9124950" y="3738563"/>
          <p14:tracePt t="88305" x="9201150" y="3738563"/>
          <p14:tracePt t="88313" x="9244013" y="3738563"/>
          <p14:tracePt t="88321" x="9261475" y="3738563"/>
          <p14:tracePt t="88328" x="9294813" y="3738563"/>
          <p14:tracePt t="88345" x="9302750" y="3730625"/>
          <p14:tracePt t="88384" x="9302750" y="3722688"/>
          <p14:tracePt t="88418" x="9302750" y="3713163"/>
          <p14:tracePt t="88425" x="9294813" y="3705225"/>
          <p14:tracePt t="88432" x="9286875" y="3705225"/>
          <p14:tracePt t="88441" x="9269413" y="3705225"/>
          <p14:tracePt t="88448" x="9261475" y="3705225"/>
          <p14:tracePt t="88457" x="9236075" y="3705225"/>
          <p14:tracePt t="88464" x="9226550" y="3705225"/>
          <p14:tracePt t="88474" x="9218613" y="3705225"/>
          <p14:tracePt t="88481" x="9201150" y="3705225"/>
          <p14:tracePt t="89122" x="9201150" y="3722688"/>
          <p14:tracePt t="89129" x="9218613" y="3722688"/>
          <p14:tracePt t="89137" x="9277350" y="3738563"/>
          <p14:tracePt t="89144" x="9337675" y="3748088"/>
          <p14:tracePt t="89154" x="9396413" y="3763963"/>
          <p14:tracePt t="89161" x="9482138" y="3790950"/>
          <p14:tracePt t="89168" x="9558338" y="3798888"/>
          <p14:tracePt t="89176" x="9642475" y="3798888"/>
          <p14:tracePt t="89185" x="9720263" y="3816350"/>
          <p14:tracePt t="89193" x="9761538" y="3832225"/>
          <p14:tracePt t="89201" x="9804400" y="3832225"/>
          <p14:tracePt t="89210" x="9847263" y="3832225"/>
          <p14:tracePt t="89217" x="9880600" y="3832225"/>
          <p14:tracePt t="89224" x="9906000" y="3832225"/>
          <p14:tracePt t="89232" x="9915525" y="3832225"/>
          <p14:tracePt t="89345" x="9915525" y="3824288"/>
          <p14:tracePt t="89362" x="9915525" y="3816350"/>
          <p14:tracePt t="89474" x="9923463" y="3816350"/>
          <p14:tracePt t="89522" x="9931400" y="3816350"/>
          <p14:tracePt t="89528" x="9948863" y="3816350"/>
          <p14:tracePt t="89536" x="9983788" y="3816350"/>
          <p14:tracePt t="89544" x="10017125" y="3816350"/>
          <p14:tracePt t="89553" x="10042525" y="3816350"/>
          <p14:tracePt t="89560" x="10101263" y="3816350"/>
          <p14:tracePt t="89570" x="10186988" y="3832225"/>
          <p14:tracePt t="89577" x="10229850" y="3832225"/>
          <p14:tracePt t="89585" x="10313988" y="3849688"/>
          <p14:tracePt t="89592" x="10390188" y="3857625"/>
          <p14:tracePt t="89601" x="10458450" y="3857625"/>
          <p14:tracePt t="89609" x="10534650" y="3867150"/>
          <p14:tracePt t="89617" x="10620375" y="3892550"/>
          <p14:tracePt t="89626" x="10696575" y="3900488"/>
          <p14:tracePt t="89633" x="10798175" y="3908425"/>
          <p14:tracePt t="89640" x="10866438" y="3917950"/>
          <p14:tracePt t="89649" x="10952163" y="3917950"/>
          <p14:tracePt t="89657" x="11010900" y="3917950"/>
          <p14:tracePt t="89666" x="11071225" y="3943350"/>
          <p14:tracePt t="89674" x="11104563" y="3943350"/>
          <p14:tracePt t="89682" x="11129963" y="3943350"/>
          <p14:tracePt t="89689" x="11137900" y="3943350"/>
          <p14:tracePt t="90177" x="11147425" y="3951288"/>
          <p14:tracePt t="90210" x="11122025" y="3986213"/>
          <p14:tracePt t="90216" x="11079163" y="4011613"/>
          <p14:tracePt t="90224" x="11053763" y="4037013"/>
          <p14:tracePt t="90232" x="10993438" y="4062413"/>
          <p14:tracePt t="90241" x="10942638" y="4087813"/>
          <p14:tracePt t="90249" x="10883900" y="4105275"/>
          <p14:tracePt t="90257" x="10807700" y="4138613"/>
          <p14:tracePt t="90265" x="10729913" y="4171950"/>
          <p14:tracePt t="90272" x="10688638" y="4189413"/>
          <p14:tracePt t="90280" x="10620375" y="4224338"/>
          <p14:tracePt t="90289" x="10577513" y="4232275"/>
          <p14:tracePt t="90297" x="10544175" y="4240213"/>
          <p14:tracePt t="90306" x="10509250" y="4249738"/>
          <p14:tracePt t="90314" x="10483850" y="4275138"/>
          <p14:tracePt t="90320" x="10450513" y="4283075"/>
          <p14:tracePt t="90329" x="10407650" y="4308475"/>
          <p14:tracePt t="90336" x="10390188" y="4325938"/>
          <p14:tracePt t="90345" x="10339388" y="4351338"/>
          <p14:tracePt t="90353" x="10288588" y="4384675"/>
          <p14:tracePt t="90362" x="10255250" y="4419600"/>
          <p14:tracePt t="90369" x="10204450" y="4452938"/>
          <p14:tracePt t="90376" x="10179050" y="4486275"/>
          <p14:tracePt t="90384" x="10136188" y="4529138"/>
          <p14:tracePt t="90392" x="10126663" y="4554538"/>
          <p14:tracePt t="90408" x="10126663" y="4579938"/>
          <p14:tracePt t="90418" x="10126663" y="4589463"/>
          <p14:tracePt t="90425" x="10126663" y="4622800"/>
          <p14:tracePt t="90433" x="10136188" y="4640263"/>
          <p14:tracePt t="90440" x="10169525" y="4665663"/>
          <p14:tracePt t="90448" x="10194925" y="4673600"/>
          <p14:tracePt t="90457" x="10255250" y="4683125"/>
          <p14:tracePt t="90464" x="10323513" y="4699000"/>
          <p14:tracePt t="90474" x="10399713" y="4699000"/>
          <p14:tracePt t="90480" x="10493375" y="4699000"/>
          <p14:tracePt t="90488" x="10594975" y="4699000"/>
          <p14:tracePt t="90497" x="10714038" y="4673600"/>
          <p14:tracePt t="90505" x="10841038" y="4614863"/>
          <p14:tracePt t="90513" x="10985500" y="4564063"/>
          <p14:tracePt t="90522" x="11129963" y="4495800"/>
          <p14:tracePt t="90529" x="11266488" y="4419600"/>
          <p14:tracePt t="90537" x="11368088" y="4333875"/>
          <p14:tracePt t="90544" x="11477625" y="4249738"/>
          <p14:tracePt t="90553" x="11622088" y="4130675"/>
          <p14:tracePt t="90561" x="11750675" y="4019550"/>
          <p14:tracePt t="90569" x="11920538" y="3849688"/>
          <p14:tracePt t="90577" x="12098338" y="3636963"/>
          <p14:tracePt t="90705" x="11920538" y="2235200"/>
          <p14:tracePt t="90713" x="11606213" y="2149475"/>
          <p14:tracePt t="90722" x="11291888" y="2073275"/>
          <p14:tracePt t="90728" x="10960100" y="2022475"/>
          <p14:tracePt t="90738" x="10628313" y="1989138"/>
          <p14:tracePt t="90745" x="10390188" y="1971675"/>
          <p14:tracePt t="90752" x="10169525" y="1928813"/>
          <p14:tracePt t="90761" x="10042525" y="1928813"/>
          <p14:tracePt t="90768" x="9940925" y="1928813"/>
          <p14:tracePt t="90778" x="9855200" y="1928813"/>
          <p14:tracePt t="90786" x="9796463" y="1928813"/>
          <p14:tracePt t="90794" x="9753600" y="1928813"/>
          <p14:tracePt t="90800" x="9694863" y="1928813"/>
          <p14:tracePt t="90808" x="9609138" y="1928813"/>
          <p14:tracePt t="90817" x="9523413" y="1928813"/>
          <p14:tracePt t="90825" x="9388475" y="1946275"/>
          <p14:tracePt t="90833" x="9226550" y="1971675"/>
          <p14:tracePt t="90842" x="8997950" y="2014538"/>
          <p14:tracePt t="90849" x="8793163" y="2090738"/>
          <p14:tracePt t="90856" x="8564563" y="2149475"/>
          <p14:tracePt t="90864" x="8318500" y="2260600"/>
          <p14:tracePt t="90873" x="8131175" y="2354263"/>
          <p14:tracePt t="90881" x="7961313" y="2447925"/>
          <p14:tracePt t="90889" x="7816850" y="2541588"/>
          <p14:tracePt t="90898" x="7705725" y="2600325"/>
          <p14:tracePt t="90904" x="7621588" y="2668588"/>
          <p14:tracePt t="90912" x="7553325" y="2736850"/>
          <p14:tracePt t="90921" x="7518400" y="2795588"/>
          <p14:tracePt t="90929" x="7502525" y="2846388"/>
          <p14:tracePt t="90936" x="7467600" y="2906713"/>
          <p14:tracePt t="90946" x="7467600" y="2965450"/>
          <p14:tracePt t="90952" x="7467600" y="3051175"/>
          <p14:tracePt t="90960" x="7467600" y="3152775"/>
          <p14:tracePt t="90968" x="7510463" y="3254375"/>
          <p14:tracePt t="90977" x="7527925" y="3365500"/>
          <p14:tracePt t="90985" x="7561263" y="3475038"/>
          <p14:tracePt t="90994" x="7612063" y="3578225"/>
          <p14:tracePt t="91001" x="7646988" y="3654425"/>
          <p14:tracePt t="91008" x="7672388" y="3730625"/>
          <p14:tracePt t="91016" x="7697788" y="3790950"/>
          <p14:tracePt t="91024" x="7723188" y="3824288"/>
          <p14:tracePt t="91033" x="7740650" y="3883025"/>
          <p14:tracePt t="91042" x="7781925" y="3935413"/>
          <p14:tracePt t="91050" x="7824788" y="3976688"/>
          <p14:tracePt t="91057" x="7859713" y="4011613"/>
          <p14:tracePt t="91064" x="7926388" y="4070350"/>
          <p14:tracePt t="91072" x="7977188" y="4113213"/>
          <p14:tracePt t="91081" x="8029575" y="4164013"/>
          <p14:tracePt t="91089" x="8121650" y="4206875"/>
          <p14:tracePt t="91098" x="8207375" y="4265613"/>
          <p14:tracePt t="91105" x="8318500" y="4308475"/>
          <p14:tracePt t="91113" x="8428038" y="4359275"/>
          <p14:tracePt t="91120" x="8529638" y="4394200"/>
          <p14:tracePt t="91129" x="8666163" y="4435475"/>
          <p14:tracePt t="91137" x="8793163" y="4460875"/>
          <p14:tracePt t="91146" x="8894763" y="4486275"/>
          <p14:tracePt t="91153" x="9039225" y="4495800"/>
          <p14:tracePt t="91161" x="9193213" y="4503738"/>
          <p14:tracePt t="91169" x="9320213" y="4503738"/>
          <p14:tracePt t="91176" x="9490075" y="4503738"/>
          <p14:tracePt t="91184" x="9642475" y="4503738"/>
          <p14:tracePt t="91193" x="9786938" y="4503738"/>
          <p14:tracePt t="91200" x="9974263" y="4460875"/>
          <p14:tracePt t="91209" x="10179050" y="4402138"/>
          <p14:tracePt t="91217" x="10306050" y="4368800"/>
          <p14:tracePt t="91224" x="10407650" y="4333875"/>
          <p14:tracePt t="91232" x="10509250" y="4291013"/>
          <p14:tracePt t="91242" x="10602913" y="4257675"/>
          <p14:tracePt t="91249" x="10645775" y="4224338"/>
          <p14:tracePt t="91258" x="10714038" y="4181475"/>
          <p14:tracePt t="91265" x="10747375" y="4164013"/>
          <p14:tracePt t="91273" x="10782300" y="4146550"/>
          <p14:tracePt t="91280" x="10798175" y="4130675"/>
          <p14:tracePt t="91289" x="10815638" y="4121150"/>
          <p14:tracePt t="91306" x="10833100" y="4105275"/>
          <p14:tracePt t="91337" x="10833100" y="4095750"/>
          <p14:tracePt t="91593" x="10798175" y="4105275"/>
          <p14:tracePt t="91600" x="10721975" y="4121150"/>
          <p14:tracePt t="91609" x="10663238" y="4156075"/>
          <p14:tracePt t="91617" x="10602913" y="4181475"/>
          <p14:tracePt t="91626" x="10526713" y="4206875"/>
          <p14:tracePt t="91633" x="10467975" y="4224338"/>
          <p14:tracePt t="91641" x="10399713" y="4249738"/>
          <p14:tracePt t="91648" x="10356850" y="4257675"/>
          <p14:tracePt t="91656" x="10306050" y="4265613"/>
          <p14:tracePt t="91665" x="10237788" y="4300538"/>
          <p14:tracePt t="91673" x="10179050" y="4308475"/>
          <p14:tracePt t="91681" x="10118725" y="4325938"/>
          <p14:tracePt t="91689" x="10050463" y="4341813"/>
          <p14:tracePt t="91696" x="10009188" y="4359275"/>
          <p14:tracePt t="91704" x="9948863" y="4368800"/>
          <p14:tracePt t="91713" x="9872663" y="4394200"/>
          <p14:tracePt t="91722" x="9812338" y="4410075"/>
          <p14:tracePt t="91729" x="9753600" y="4419600"/>
          <p14:tracePt t="91738" x="9659938" y="4452938"/>
          <p14:tracePt t="91744" x="9583738" y="4478338"/>
          <p14:tracePt t="91752" x="9490075" y="4486275"/>
          <p14:tracePt t="91761" x="9388475" y="4513263"/>
          <p14:tracePt t="91769" x="9286875" y="4521200"/>
          <p14:tracePt t="91778" x="9209088" y="4529138"/>
          <p14:tracePt t="91785" x="9124950" y="4546600"/>
          <p14:tracePt t="91793" x="9056688" y="4546600"/>
          <p14:tracePt t="91800" x="9005888" y="4546600"/>
          <p14:tracePt t="91808" x="8963025" y="4546600"/>
          <p14:tracePt t="91817" x="8937625" y="4546600"/>
          <p14:tracePt t="91825" x="8904288" y="4546600"/>
          <p14:tracePt t="91834" x="8878888" y="4546600"/>
          <p14:tracePt t="91841" x="8869363" y="4546600"/>
          <p14:tracePt t="91848" x="8861425" y="4546600"/>
          <p14:tracePt t="91856" x="8853488" y="4546600"/>
          <p14:tracePt t="92081" x="8843963" y="4546600"/>
          <p14:tracePt t="92521" x="8828088" y="4564063"/>
          <p14:tracePt t="92529" x="8818563" y="4564063"/>
          <p14:tracePt t="92536" x="8793163" y="4572000"/>
          <p14:tracePt t="92544" x="8750300" y="4572000"/>
          <p14:tracePt t="92553" x="8691563" y="4572000"/>
          <p14:tracePt t="92561" x="8580438" y="4572000"/>
          <p14:tracePt t="92568" x="8453438" y="4572000"/>
          <p14:tracePt t="92577" x="8240713" y="4513263"/>
          <p14:tracePt t="92585" x="7867650" y="4419600"/>
          <p14:tracePt t="92592" x="7400925" y="4257675"/>
          <p14:tracePt t="92600" x="6950075" y="4156075"/>
          <p14:tracePt t="92609" x="6430963" y="4011613"/>
          <p14:tracePt t="92616" x="5827713" y="3816350"/>
          <p14:tracePt t="92625" x="5165725" y="3636963"/>
          <p14:tracePt t="92633" x="4595813" y="3467100"/>
          <p14:tracePt t="92641" x="3984625" y="3271838"/>
          <p14:tracePt t="92648" x="3492500" y="3067050"/>
          <p14:tracePt t="92657" x="3074988" y="2889250"/>
          <p14:tracePt t="92665" x="2744788" y="2719388"/>
          <p14:tracePt t="92674" x="2438400" y="2582863"/>
          <p14:tracePt t="92681" x="2149475" y="2405063"/>
          <p14:tracePt t="92688" x="1911350" y="2192338"/>
          <p14:tracePt t="92696" x="1741488" y="2030413"/>
          <p14:tracePt t="92704" x="1563688" y="1878013"/>
          <p14:tracePt t="92713" x="1384300" y="1741488"/>
          <p14:tracePt t="92721" x="1249363" y="1606550"/>
          <p14:tracePt t="92730" x="1163638" y="1520825"/>
          <p14:tracePt t="92738" x="1044575" y="1376363"/>
          <p14:tracePt t="92744" x="976313" y="1292225"/>
          <p14:tracePt t="92752" x="892175" y="1147763"/>
          <p14:tracePt t="92761" x="831850" y="1062038"/>
          <p14:tracePt t="92769" x="781050" y="977900"/>
          <p14:tracePt t="92778" x="755650" y="892175"/>
          <p14:tracePt t="92785" x="747713" y="815975"/>
          <p14:tracePt t="92793" x="722313" y="755650"/>
          <p14:tracePt t="92800" x="722313" y="696913"/>
          <p14:tracePt t="92808" x="722313" y="646113"/>
          <p14:tracePt t="92817" x="722313" y="603250"/>
          <p14:tracePt t="92825" x="722313" y="552450"/>
          <p14:tracePt t="92834" x="722313" y="527050"/>
          <p14:tracePt t="92842" x="722313" y="501650"/>
          <p14:tracePt t="92848" x="722313" y="458788"/>
          <p14:tracePt t="92856" x="722313" y="425450"/>
          <p14:tracePt t="92865" x="722313" y="390525"/>
          <p14:tracePt t="92873" x="722313" y="365125"/>
          <p14:tracePt t="92881" x="714375" y="339725"/>
          <p14:tracePt t="92889" x="696913" y="306388"/>
          <p14:tracePt t="92897" x="671513" y="271463"/>
          <p14:tracePt t="92904" x="654050" y="255588"/>
          <p14:tracePt t="92912" x="628650" y="230188"/>
          <p14:tracePt t="92921" x="628650" y="220663"/>
          <p14:tracePt t="92929" x="628650" y="212725"/>
          <p14:tracePt t="92937" x="620713" y="212725"/>
          <p14:tracePt t="93008" x="611188" y="212725"/>
          <p14:tracePt t="93137" x="611188" y="230188"/>
          <p14:tracePt t="93146" x="611188" y="255588"/>
          <p14:tracePt t="93154" x="628650" y="296863"/>
          <p14:tracePt t="93161" x="661988" y="357188"/>
          <p14:tracePt t="93168" x="696913" y="400050"/>
          <p14:tracePt t="93176" x="730250" y="450850"/>
          <p14:tracePt t="93185" x="781050" y="509588"/>
          <p14:tracePt t="93194" x="858838" y="595313"/>
          <p14:tracePt t="93202" x="985838" y="704850"/>
          <p14:tracePt t="93209" x="1163638" y="823913"/>
          <p14:tracePt t="93217" x="1427163" y="1019175"/>
          <p14:tracePt t="93224" x="1776413" y="1266825"/>
          <p14:tracePt t="93232" x="2200275" y="1512888"/>
          <p14:tracePt t="93241" x="2651125" y="1758950"/>
          <p14:tracePt t="93248" x="3135313" y="2030413"/>
          <p14:tracePt t="93257" x="3670300" y="2311400"/>
          <p14:tracePt t="93265" x="4162425" y="2516188"/>
          <p14:tracePt t="93273" x="4562475" y="2752725"/>
          <p14:tracePt t="93280" x="4833938" y="2871788"/>
          <p14:tracePt t="93288" x="5122863" y="3051175"/>
          <p14:tracePt t="93298" x="5343525" y="3178175"/>
          <p14:tracePt t="93306" x="5538788" y="3289300"/>
          <p14:tracePt t="93314" x="5675313" y="3355975"/>
          <p14:tracePt t="93320" x="5845175" y="3459163"/>
          <p14:tracePt t="93328" x="5956300" y="3527425"/>
          <p14:tracePt t="93336" x="6040438" y="3586163"/>
          <p14:tracePt t="93345" x="6134100" y="3629025"/>
          <p14:tracePt t="93352" x="6210300" y="3697288"/>
          <p14:tracePt t="93362" x="6278563" y="3738563"/>
          <p14:tracePt t="93369" x="6354763" y="3798888"/>
          <p14:tracePt t="93377" x="6405563" y="3824288"/>
          <p14:tracePt t="93384" x="6440488" y="3867150"/>
          <p14:tracePt t="93392" x="6448425" y="3883025"/>
          <p14:tracePt t="93401" x="6456363" y="3883025"/>
          <p14:tracePt t="93409" x="6465888" y="3900488"/>
          <p14:tracePt t="93425" x="6473825" y="3908425"/>
          <p14:tracePt t="93449" x="6473825" y="3925888"/>
          <p14:tracePt t="93458" x="6473825" y="3960813"/>
          <p14:tracePt t="93466" x="6491288" y="3968750"/>
          <p14:tracePt t="93474" x="6508750" y="3976688"/>
          <p14:tracePt t="93481" x="6550025" y="4011613"/>
          <p14:tracePt t="93488" x="6575425" y="4019550"/>
          <p14:tracePt t="93497" x="6618288" y="4044950"/>
          <p14:tracePt t="93505" x="6686550" y="4062413"/>
          <p14:tracePt t="93513" x="6754813" y="4079875"/>
          <p14:tracePt t="93521" x="6848475" y="4105275"/>
          <p14:tracePt t="93529" x="6924675" y="4130675"/>
          <p14:tracePt t="93536" x="7034213" y="4146550"/>
          <p14:tracePt t="93544" x="7153275" y="4171950"/>
          <p14:tracePt t="93552" x="7297738" y="4206875"/>
          <p14:tracePt t="93561" x="7451725" y="4224338"/>
          <p14:tracePt t="93568" x="7612063" y="4240213"/>
          <p14:tracePt t="93578" x="7773988" y="4265613"/>
          <p14:tracePt t="93584" x="7961313" y="4300538"/>
          <p14:tracePt t="93592" x="8113713" y="4300538"/>
          <p14:tracePt t="93600" x="8240713" y="4300538"/>
          <p14:tracePt t="93609" x="8351838" y="4300538"/>
          <p14:tracePt t="93617" x="8470900" y="4300538"/>
          <p14:tracePt t="93626" x="8564563" y="4300538"/>
          <p14:tracePt t="93633" x="8640763" y="4300538"/>
          <p14:tracePt t="93641" x="8724900" y="4300538"/>
          <p14:tracePt t="93648" x="8785225" y="4300538"/>
          <p14:tracePt t="93657" x="8828088" y="4308475"/>
          <p14:tracePt t="93665" x="8869363" y="4308475"/>
          <p14:tracePt t="93673" x="8912225" y="4308475"/>
          <p14:tracePt t="93682" x="8955088" y="4308475"/>
          <p14:tracePt t="93688" x="9013825" y="4308475"/>
          <p14:tracePt t="93696" x="9074150" y="4308475"/>
          <p14:tracePt t="93704" x="9142413" y="4308475"/>
          <p14:tracePt t="93713" x="9201150" y="4308475"/>
          <p14:tracePt t="93721" x="9261475" y="4308475"/>
          <p14:tracePt t="93728" x="9320213" y="4308475"/>
          <p14:tracePt t="93738" x="9388475" y="4308475"/>
          <p14:tracePt t="93744" x="9447213" y="4308475"/>
          <p14:tracePt t="93752" x="9490075" y="4308475"/>
          <p14:tracePt t="93761" x="9550400" y="4308475"/>
          <p14:tracePt t="93769" x="9609138" y="4325938"/>
          <p14:tracePt t="93777" x="9685338" y="4325938"/>
          <p14:tracePt t="93787" x="9736138" y="4325938"/>
          <p14:tracePt t="93793" x="9779000" y="4325938"/>
          <p14:tracePt t="93801" x="9829800" y="4325938"/>
          <p14:tracePt t="93808" x="9872663" y="4325938"/>
          <p14:tracePt t="93816" x="9915525" y="4325938"/>
          <p14:tracePt t="93826" x="9948863" y="4325938"/>
          <p14:tracePt t="93834" x="9966325" y="4325938"/>
          <p14:tracePt t="93841" x="9999663" y="4325938"/>
          <p14:tracePt t="93848" x="10034588" y="4325938"/>
          <p14:tracePt t="93856" x="10042525" y="4325938"/>
          <p14:tracePt t="93864" x="10067925" y="4325938"/>
          <p14:tracePt t="93873" x="10085388" y="4325938"/>
          <p14:tracePt t="93880" x="10093325" y="4325938"/>
          <p14:tracePt t="93889" x="10101263" y="4325938"/>
          <p14:tracePt t="93897" x="10118725" y="4325938"/>
          <p14:tracePt t="94209" x="10118725" y="4283075"/>
          <p14:tracePt t="94217" x="10025063" y="4224338"/>
          <p14:tracePt t="94224" x="9804400" y="4095750"/>
          <p14:tracePt t="94232" x="9472613" y="3951288"/>
          <p14:tracePt t="94241" x="8947150" y="3756025"/>
          <p14:tracePt t="94249" x="8359775" y="3475038"/>
          <p14:tracePt t="94258" x="7578725" y="3203575"/>
          <p14:tracePt t="94265" x="6848475" y="2881313"/>
          <p14:tracePt t="94272" x="5946775" y="2498725"/>
          <p14:tracePt t="94280" x="5003800" y="2166938"/>
          <p14:tracePt t="94289" x="4137025" y="1885950"/>
          <p14:tracePt t="94298" x="3424238" y="1690688"/>
          <p14:tracePt t="94306" x="2854325" y="1563688"/>
          <p14:tracePt t="94314" x="2344738" y="1462088"/>
          <p14:tracePt t="94320" x="1792288" y="1292225"/>
          <p14:tracePt t="94328" x="1343025" y="1173163"/>
          <p14:tracePt t="94337" x="849313" y="1054100"/>
          <p14:tracePt t="94345" x="441325" y="892175"/>
          <p14:tracePt t="94353" x="161925" y="7556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5507</TotalTime>
  <Words>768</Words>
  <Application>Microsoft Office PowerPoint</Application>
  <PresentationFormat>Widescreen</PresentationFormat>
  <Paragraphs>164</Paragraphs>
  <Slides>22</Slides>
  <Notes>3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Techniques for Supressing Grating Lobes</vt:lpstr>
      <vt:lpstr>Introduction</vt:lpstr>
      <vt:lpstr>PowerPoint Presentation</vt:lpstr>
      <vt:lpstr>PowerPoint Presentation</vt:lpstr>
      <vt:lpstr>PowerPoint Presentation</vt:lpstr>
      <vt:lpstr>PowerPoint Presentation</vt:lpstr>
      <vt:lpstr>Problem Statement</vt:lpstr>
      <vt:lpstr>Objective</vt:lpstr>
      <vt:lpstr>Array Factor (AF)</vt:lpstr>
      <vt:lpstr>Fourier Transform and the AF:</vt:lpstr>
      <vt:lpstr>Grating Lobes</vt:lpstr>
      <vt:lpstr>Phased Arrays: Steering</vt:lpstr>
      <vt:lpstr>Array Geometry</vt:lpstr>
      <vt:lpstr>Genetic Algorithm</vt:lpstr>
      <vt:lpstr>Fitness Score</vt:lpstr>
      <vt:lpstr>Uniform LAA</vt:lpstr>
      <vt:lpstr>GA vs beam steering equation.</vt:lpstr>
      <vt:lpstr>Optimizing Amplitude Distribution</vt:lpstr>
      <vt:lpstr>Non-Uniform spaced LAA vs Uniform LAA</vt:lpstr>
      <vt:lpstr>Non-Uniform spaced LAA vs Uniform LAA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Techniques for Supressing Grating Lobes</dc:title>
  <dc:creator>Walt Deyzel</dc:creator>
  <cp:lastModifiedBy>Walt Deyzel</cp:lastModifiedBy>
  <cp:revision>40</cp:revision>
  <dcterms:created xsi:type="dcterms:W3CDTF">2021-11-02T17:11:52Z</dcterms:created>
  <dcterms:modified xsi:type="dcterms:W3CDTF">2021-11-11T17:20:43Z</dcterms:modified>
</cp:coreProperties>
</file>